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6318" r:id="rId5"/>
    <p:sldMasterId id="2147486375" r:id="rId6"/>
  </p:sldMasterIdLst>
  <p:notesMasterIdLst>
    <p:notesMasterId r:id="rId47"/>
  </p:notesMasterIdLst>
  <p:sldIdLst>
    <p:sldId id="340" r:id="rId7"/>
    <p:sldId id="2147469430" r:id="rId8"/>
    <p:sldId id="2147469745" r:id="rId9"/>
    <p:sldId id="2147469754" r:id="rId10"/>
    <p:sldId id="2147469788" r:id="rId11"/>
    <p:sldId id="2147469768" r:id="rId12"/>
    <p:sldId id="2147469777" r:id="rId13"/>
    <p:sldId id="10609" r:id="rId14"/>
    <p:sldId id="2147469761" r:id="rId15"/>
    <p:sldId id="2147469759" r:id="rId16"/>
    <p:sldId id="10605" r:id="rId17"/>
    <p:sldId id="10606" r:id="rId18"/>
    <p:sldId id="10607" r:id="rId19"/>
    <p:sldId id="2147469778" r:id="rId20"/>
    <p:sldId id="2147469760" r:id="rId21"/>
    <p:sldId id="2147469779" r:id="rId22"/>
    <p:sldId id="2147469756" r:id="rId23"/>
    <p:sldId id="2147469758" r:id="rId24"/>
    <p:sldId id="2147469780" r:id="rId25"/>
    <p:sldId id="2147469769" r:id="rId26"/>
    <p:sldId id="2147469770" r:id="rId27"/>
    <p:sldId id="2147469771" r:id="rId28"/>
    <p:sldId id="2147469773" r:id="rId29"/>
    <p:sldId id="293" r:id="rId30"/>
    <p:sldId id="2147469767" r:id="rId31"/>
    <p:sldId id="2147469781" r:id="rId32"/>
    <p:sldId id="2147469751" r:id="rId33"/>
    <p:sldId id="2147469785" r:id="rId34"/>
    <p:sldId id="2147469749" r:id="rId35"/>
    <p:sldId id="2147469750" r:id="rId36"/>
    <p:sldId id="2147469782" r:id="rId37"/>
    <p:sldId id="2147469755" r:id="rId38"/>
    <p:sldId id="2147469783" r:id="rId39"/>
    <p:sldId id="2147469784" r:id="rId40"/>
    <p:sldId id="2147469789" r:id="rId41"/>
    <p:sldId id="2147469774" r:id="rId42"/>
    <p:sldId id="2147469787" r:id="rId43"/>
    <p:sldId id="2147469775" r:id="rId44"/>
    <p:sldId id="2147469764" r:id="rId45"/>
    <p:sldId id="2147469742" r:id="rId46"/>
  </p:sldIdLst>
  <p:sldSz cx="12192000" cy="6858000"/>
  <p:notesSz cx="6858000" cy="1571625"/>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63B98AFE-A62C-413A-95FF-83AF4A52FA53}">
          <p14:sldIdLst>
            <p14:sldId id="340"/>
            <p14:sldId id="2147469430"/>
            <p14:sldId id="2147469745"/>
            <p14:sldId id="2147469754"/>
            <p14:sldId id="2147469788"/>
            <p14:sldId id="2147469768"/>
          </p14:sldIdLst>
        </p14:section>
        <p14:section name="Sentiment" id="{1AD4EEDC-6D47-40DE-B471-A7B438668AB9}">
          <p14:sldIdLst>
            <p14:sldId id="2147469777"/>
            <p14:sldId id="10609"/>
            <p14:sldId id="2147469761"/>
            <p14:sldId id="2147469759"/>
            <p14:sldId id="10605"/>
            <p14:sldId id="10606"/>
            <p14:sldId id="10607"/>
          </p14:sldIdLst>
        </p14:section>
        <p14:section name="QnA Chat Bots" id="{A8F0F345-E8FF-4B6B-83E0-9C0443101595}">
          <p14:sldIdLst>
            <p14:sldId id="2147469778"/>
            <p14:sldId id="2147469760"/>
          </p14:sldIdLst>
        </p14:section>
        <p14:section name="Forms" id="{6A67F78D-4746-4498-B8D6-455D6882DFCC}">
          <p14:sldIdLst>
            <p14:sldId id="2147469779"/>
            <p14:sldId id="2147469756"/>
            <p14:sldId id="2147469758"/>
          </p14:sldIdLst>
        </p14:section>
        <p14:section name="Capital Modeling" id="{02E6ACDF-462A-4033-9934-ABF7530A857C}">
          <p14:sldIdLst>
            <p14:sldId id="2147469780"/>
            <p14:sldId id="2147469769"/>
            <p14:sldId id="2147469770"/>
            <p14:sldId id="2147469771"/>
            <p14:sldId id="2147469773"/>
            <p14:sldId id="293"/>
            <p14:sldId id="2147469767"/>
          </p14:sldIdLst>
        </p14:section>
        <p14:section name="Length of Stay" id="{D82A8DD7-DB88-4DBF-A135-50F92B14FA0E}">
          <p14:sldIdLst>
            <p14:sldId id="2147469781"/>
            <p14:sldId id="2147469751"/>
            <p14:sldId id="2147469785"/>
            <p14:sldId id="2147469749"/>
            <p14:sldId id="2147469750"/>
          </p14:sldIdLst>
        </p14:section>
        <p14:section name="Search By Photo" id="{0BF5F58E-99A8-40AD-855A-7F976F5F207A}">
          <p14:sldIdLst>
            <p14:sldId id="2147469782"/>
            <p14:sldId id="2147469755"/>
            <p14:sldId id="2147469783"/>
            <p14:sldId id="2147469784"/>
          </p14:sldIdLst>
        </p14:section>
        <p14:section name="END" id="{A528F949-2601-4642-A994-ED54E7E859FE}">
          <p14:sldIdLst>
            <p14:sldId id="2147469789"/>
            <p14:sldId id="2147469774"/>
            <p14:sldId id="2147469787"/>
            <p14:sldId id="2147469775"/>
            <p14:sldId id="2147469764"/>
            <p14:sldId id="21474697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206F2A-8F35-B970-88C8-5EC41339FF2D}" name="Jason M. Anderson" initials="JMA" userId="S::janders@microsoft.com::03e7819c-56fd-4e3f-970f-c7d94de75754" providerId="AD"/>
  <p188:author id="{4F24DE6F-07C4-7F75-92C4-FE88BC57E5B5}" name="Robin Sutara (CERKA)" initials="RS(" userId="S::robinc@microsoft.com::3771bfb8-b298-4a67-b3e9-06e8d8c80e18" providerId="AD"/>
  <p188:author id="{622A0691-4814-4EE1-FAAA-C682F378EB0B}" name="Ivy Kim" initials="IK" userId="S::ivkim@microsoft.com::b31d0c2d-2b21-497d-b95b-9a114683f2eb" providerId="AD"/>
  <p188:author id="{57578BC3-CB80-31AF-5343-C247C58F5D89}" name="Corinne Cavanaugh" initials="CC" userId="S::cocavana@microsoft.com::01ac5d3f-2326-4327-a574-b9634c2e1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EFF9"/>
    <a:srgbClr val="F5F5F5"/>
    <a:srgbClr val="1B1A20"/>
    <a:srgbClr val="F4F4F4"/>
    <a:srgbClr val="0078D4"/>
    <a:srgbClr val="50E6FF"/>
    <a:srgbClr val="2BA2BC"/>
    <a:srgbClr val="FF8A00"/>
    <a:srgbClr val="5FB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8" autoAdjust="0"/>
    <p:restoredTop sz="86369" autoAdjust="0"/>
  </p:normalViewPr>
  <p:slideViewPr>
    <p:cSldViewPr snapToGrid="0">
      <p:cViewPr varScale="1">
        <p:scale>
          <a:sx n="103" d="100"/>
          <a:sy n="103" d="100"/>
        </p:scale>
        <p:origin x="1272"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e10fcc43-9abd-4aad-af2d-b6bb7d9e18eb" providerId="ADAL" clId="{FC7D9AE4-EA18-44F1-8865-60D022AF569F}"/>
    <pc:docChg chg="undo redo custSel addSld delSld modSld sldOrd addSection delSection modSection">
      <pc:chgData name="Hiram Fleitas" userId="e10fcc43-9abd-4aad-af2d-b6bb7d9e18eb" providerId="ADAL" clId="{FC7D9AE4-EA18-44F1-8865-60D022AF569F}" dt="2021-06-24T13:57:00.722" v="1771"/>
      <pc:docMkLst>
        <pc:docMk/>
      </pc:docMkLst>
      <pc:sldChg chg="modSp mod">
        <pc:chgData name="Hiram Fleitas" userId="e10fcc43-9abd-4aad-af2d-b6bb7d9e18eb" providerId="ADAL" clId="{FC7D9AE4-EA18-44F1-8865-60D022AF569F}" dt="2021-06-22T14:27:57.221" v="27" actId="20577"/>
        <pc:sldMkLst>
          <pc:docMk/>
          <pc:sldMk cId="3635852913" sldId="340"/>
        </pc:sldMkLst>
        <pc:spChg chg="mod">
          <ac:chgData name="Hiram Fleitas" userId="e10fcc43-9abd-4aad-af2d-b6bb7d9e18eb" providerId="ADAL" clId="{FC7D9AE4-EA18-44F1-8865-60D022AF569F}" dt="2021-06-22T14:27:57.221" v="27" actId="20577"/>
          <ac:spMkLst>
            <pc:docMk/>
            <pc:sldMk cId="3635852913" sldId="340"/>
            <ac:spMk id="10" creationId="{D4C3D4D5-5F13-4B77-83D8-6908EBA75B09}"/>
          </ac:spMkLst>
        </pc:spChg>
      </pc:sldChg>
      <pc:sldChg chg="addSp modSp mod modAnim">
        <pc:chgData name="Hiram Fleitas" userId="e10fcc43-9abd-4aad-af2d-b6bb7d9e18eb" providerId="ADAL" clId="{FC7D9AE4-EA18-44F1-8865-60D022AF569F}" dt="2021-06-23T17:52:36.178" v="1501" actId="1076"/>
        <pc:sldMkLst>
          <pc:docMk/>
          <pc:sldMk cId="1014648071" sldId="2134805050"/>
        </pc:sldMkLst>
        <pc:spChg chg="mod">
          <ac:chgData name="Hiram Fleitas" userId="e10fcc43-9abd-4aad-af2d-b6bb7d9e18eb" providerId="ADAL" clId="{FC7D9AE4-EA18-44F1-8865-60D022AF569F}" dt="2021-06-23T17:22:02.828" v="1344" actId="20577"/>
          <ac:spMkLst>
            <pc:docMk/>
            <pc:sldMk cId="1014648071" sldId="2134805050"/>
            <ac:spMk id="2" creationId="{AA3C051A-0094-4CE5-81E3-7ECEDA731945}"/>
          </ac:spMkLst>
        </pc:spChg>
        <pc:spChg chg="mod">
          <ac:chgData name="Hiram Fleitas" userId="e10fcc43-9abd-4aad-af2d-b6bb7d9e18eb" providerId="ADAL" clId="{FC7D9AE4-EA18-44F1-8865-60D022AF569F}" dt="2021-06-23T17:21:39.050" v="1340" actId="20577"/>
          <ac:spMkLst>
            <pc:docMk/>
            <pc:sldMk cId="1014648071" sldId="2134805050"/>
            <ac:spMk id="3" creationId="{229F1598-6A26-4C11-8870-3F08CB4A2BC8}"/>
          </ac:spMkLst>
        </pc:spChg>
        <pc:spChg chg="add mod">
          <ac:chgData name="Hiram Fleitas" userId="e10fcc43-9abd-4aad-af2d-b6bb7d9e18eb" providerId="ADAL" clId="{FC7D9AE4-EA18-44F1-8865-60D022AF569F}" dt="2021-06-23T17:52:36.178" v="1501" actId="1076"/>
          <ac:spMkLst>
            <pc:docMk/>
            <pc:sldMk cId="1014648071" sldId="2134805050"/>
            <ac:spMk id="5" creationId="{84D705C1-3B87-4816-B5F7-30A21E532694}"/>
          </ac:spMkLst>
        </pc:spChg>
      </pc:sldChg>
      <pc:sldChg chg="delSp modSp mod modAnim">
        <pc:chgData name="Hiram Fleitas" userId="e10fcc43-9abd-4aad-af2d-b6bb7d9e18eb" providerId="ADAL" clId="{FC7D9AE4-EA18-44F1-8865-60D022AF569F}" dt="2021-06-23T04:10:16.572" v="981" actId="1076"/>
        <pc:sldMkLst>
          <pc:docMk/>
          <pc:sldMk cId="1938323358" sldId="2147469430"/>
        </pc:sldMkLst>
        <pc:spChg chg="del">
          <ac:chgData name="Hiram Fleitas" userId="e10fcc43-9abd-4aad-af2d-b6bb7d9e18eb" providerId="ADAL" clId="{FC7D9AE4-EA18-44F1-8865-60D022AF569F}" dt="2021-06-22T16:54:59.303" v="195" actId="478"/>
          <ac:spMkLst>
            <pc:docMk/>
            <pc:sldMk cId="1938323358" sldId="2147469430"/>
            <ac:spMk id="2" creationId="{9D459FA6-2B47-46CD-9957-913FAE29F59C}"/>
          </ac:spMkLst>
        </pc:spChg>
        <pc:spChg chg="mod">
          <ac:chgData name="Hiram Fleitas" userId="e10fcc43-9abd-4aad-af2d-b6bb7d9e18eb" providerId="ADAL" clId="{FC7D9AE4-EA18-44F1-8865-60D022AF569F}" dt="2021-06-23T04:10:16.572" v="981" actId="1076"/>
          <ac:spMkLst>
            <pc:docMk/>
            <pc:sldMk cId="1938323358" sldId="2147469430"/>
            <ac:spMk id="13" creationId="{19362C79-ABC5-4726-89A6-C385DD2986C0}"/>
          </ac:spMkLst>
        </pc:spChg>
        <pc:spChg chg="del">
          <ac:chgData name="Hiram Fleitas" userId="e10fcc43-9abd-4aad-af2d-b6bb7d9e18eb" providerId="ADAL" clId="{FC7D9AE4-EA18-44F1-8865-60D022AF569F}" dt="2021-06-22T16:54:59.303" v="195" actId="478"/>
          <ac:spMkLst>
            <pc:docMk/>
            <pc:sldMk cId="1938323358" sldId="2147469430"/>
            <ac:spMk id="25" creationId="{49BA09E4-E897-4683-9D40-33E597525119}"/>
          </ac:spMkLst>
        </pc:spChg>
        <pc:spChg chg="del">
          <ac:chgData name="Hiram Fleitas" userId="e10fcc43-9abd-4aad-af2d-b6bb7d9e18eb" providerId="ADAL" clId="{FC7D9AE4-EA18-44F1-8865-60D022AF569F}" dt="2021-06-22T16:54:59.303" v="195" actId="478"/>
          <ac:spMkLst>
            <pc:docMk/>
            <pc:sldMk cId="1938323358" sldId="2147469430"/>
            <ac:spMk id="27" creationId="{63E76D8E-7A80-4E56-A444-E08434D6DB66}"/>
          </ac:spMkLst>
        </pc:spChg>
        <pc:spChg chg="del">
          <ac:chgData name="Hiram Fleitas" userId="e10fcc43-9abd-4aad-af2d-b6bb7d9e18eb" providerId="ADAL" clId="{FC7D9AE4-EA18-44F1-8865-60D022AF569F}" dt="2021-06-22T16:54:59.303" v="195" actId="478"/>
          <ac:spMkLst>
            <pc:docMk/>
            <pc:sldMk cId="1938323358" sldId="2147469430"/>
            <ac:spMk id="28" creationId="{5A131C4F-CD13-467A-A7F1-2865B876E1B8}"/>
          </ac:spMkLst>
        </pc:spChg>
        <pc:spChg chg="del">
          <ac:chgData name="Hiram Fleitas" userId="e10fcc43-9abd-4aad-af2d-b6bb7d9e18eb" providerId="ADAL" clId="{FC7D9AE4-EA18-44F1-8865-60D022AF569F}" dt="2021-06-22T16:54:59.303" v="195" actId="478"/>
          <ac:spMkLst>
            <pc:docMk/>
            <pc:sldMk cId="1938323358" sldId="2147469430"/>
            <ac:spMk id="29" creationId="{78489725-3A57-44F3-82C7-CAEA0D2AC54D}"/>
          </ac:spMkLst>
        </pc:spChg>
        <pc:spChg chg="mod">
          <ac:chgData name="Hiram Fleitas" userId="e10fcc43-9abd-4aad-af2d-b6bb7d9e18eb" providerId="ADAL" clId="{FC7D9AE4-EA18-44F1-8865-60D022AF569F}" dt="2021-06-22T16:53:48.048" v="39" actId="20577"/>
          <ac:spMkLst>
            <pc:docMk/>
            <pc:sldMk cId="1938323358" sldId="2147469430"/>
            <ac:spMk id="40" creationId="{06AA60C3-565F-4916-8494-C16622CF90DA}"/>
          </ac:spMkLst>
        </pc:spChg>
        <pc:picChg chg="del">
          <ac:chgData name="Hiram Fleitas" userId="e10fcc43-9abd-4aad-af2d-b6bb7d9e18eb" providerId="ADAL" clId="{FC7D9AE4-EA18-44F1-8865-60D022AF569F}" dt="2021-06-22T16:54:59.303" v="195" actId="478"/>
          <ac:picMkLst>
            <pc:docMk/>
            <pc:sldMk cId="1938323358" sldId="2147469430"/>
            <ac:picMk id="3" creationId="{0709737C-EE9A-46F3-81F8-F02C60878A43}"/>
          </ac:picMkLst>
        </pc:picChg>
        <pc:picChg chg="del">
          <ac:chgData name="Hiram Fleitas" userId="e10fcc43-9abd-4aad-af2d-b6bb7d9e18eb" providerId="ADAL" clId="{FC7D9AE4-EA18-44F1-8865-60D022AF569F}" dt="2021-06-22T16:54:59.303" v="195" actId="478"/>
          <ac:picMkLst>
            <pc:docMk/>
            <pc:sldMk cId="1938323358" sldId="2147469430"/>
            <ac:picMk id="12" creationId="{20435ED8-5B78-4C30-8F35-60B4C0E694AC}"/>
          </ac:picMkLst>
        </pc:picChg>
        <pc:picChg chg="del">
          <ac:chgData name="Hiram Fleitas" userId="e10fcc43-9abd-4aad-af2d-b6bb7d9e18eb" providerId="ADAL" clId="{FC7D9AE4-EA18-44F1-8865-60D022AF569F}" dt="2021-06-22T16:54:59.303" v="195" actId="478"/>
          <ac:picMkLst>
            <pc:docMk/>
            <pc:sldMk cId="1938323358" sldId="2147469430"/>
            <ac:picMk id="32" creationId="{0511E9E6-B0F2-4414-8A7F-3ABBEB7961E5}"/>
          </ac:picMkLst>
        </pc:picChg>
        <pc:picChg chg="del">
          <ac:chgData name="Hiram Fleitas" userId="e10fcc43-9abd-4aad-af2d-b6bb7d9e18eb" providerId="ADAL" clId="{FC7D9AE4-EA18-44F1-8865-60D022AF569F}" dt="2021-06-22T16:54:59.303" v="195" actId="478"/>
          <ac:picMkLst>
            <pc:docMk/>
            <pc:sldMk cId="1938323358" sldId="2147469430"/>
            <ac:picMk id="1026" creationId="{15D11407-E243-46C4-810A-A9CE1B4F046C}"/>
          </ac:picMkLst>
        </pc:picChg>
      </pc:sldChg>
      <pc:sldChg chg="modSp mod">
        <pc:chgData name="Hiram Fleitas" userId="e10fcc43-9abd-4aad-af2d-b6bb7d9e18eb" providerId="ADAL" clId="{FC7D9AE4-EA18-44F1-8865-60D022AF569F}" dt="2021-06-22T17:26:55.262" v="503" actId="1076"/>
        <pc:sldMkLst>
          <pc:docMk/>
          <pc:sldMk cId="2775166275" sldId="2147469683"/>
        </pc:sldMkLst>
        <pc:spChg chg="mod">
          <ac:chgData name="Hiram Fleitas" userId="e10fcc43-9abd-4aad-af2d-b6bb7d9e18eb" providerId="ADAL" clId="{FC7D9AE4-EA18-44F1-8865-60D022AF569F}" dt="2021-06-22T17:26:55.262" v="503" actId="1076"/>
          <ac:spMkLst>
            <pc:docMk/>
            <pc:sldMk cId="2775166275" sldId="2147469683"/>
            <ac:spMk id="13" creationId="{19362C79-ABC5-4726-89A6-C385DD2986C0}"/>
          </ac:spMkLst>
        </pc:spChg>
      </pc:sldChg>
      <pc:sldChg chg="modSp mod">
        <pc:chgData name="Hiram Fleitas" userId="e10fcc43-9abd-4aad-af2d-b6bb7d9e18eb" providerId="ADAL" clId="{FC7D9AE4-EA18-44F1-8865-60D022AF569F}" dt="2021-06-23T01:40:05.394" v="633" actId="21"/>
        <pc:sldMkLst>
          <pc:docMk/>
          <pc:sldMk cId="591416904" sldId="2147469684"/>
        </pc:sldMkLst>
        <pc:spChg chg="mod">
          <ac:chgData name="Hiram Fleitas" userId="e10fcc43-9abd-4aad-af2d-b6bb7d9e18eb" providerId="ADAL" clId="{FC7D9AE4-EA18-44F1-8865-60D022AF569F}" dt="2021-06-23T01:40:05.394" v="633" actId="21"/>
          <ac:spMkLst>
            <pc:docMk/>
            <pc:sldMk cId="591416904" sldId="2147469684"/>
            <ac:spMk id="10" creationId="{D4C3D4D5-5F13-4B77-83D8-6908EBA75B09}"/>
          </ac:spMkLst>
        </pc:spChg>
      </pc:sldChg>
      <pc:sldChg chg="modSp add mod">
        <pc:chgData name="Hiram Fleitas" userId="e10fcc43-9abd-4aad-af2d-b6bb7d9e18eb" providerId="ADAL" clId="{FC7D9AE4-EA18-44F1-8865-60D022AF569F}" dt="2021-06-22T17:26:32.162" v="502" actId="1076"/>
        <pc:sldMkLst>
          <pc:docMk/>
          <pc:sldMk cId="3545408995" sldId="2147469685"/>
        </pc:sldMkLst>
        <pc:spChg chg="mod">
          <ac:chgData name="Hiram Fleitas" userId="e10fcc43-9abd-4aad-af2d-b6bb7d9e18eb" providerId="ADAL" clId="{FC7D9AE4-EA18-44F1-8865-60D022AF569F}" dt="2021-06-22T17:26:32.162" v="502" actId="1076"/>
          <ac:spMkLst>
            <pc:docMk/>
            <pc:sldMk cId="3545408995" sldId="2147469685"/>
            <ac:spMk id="13" creationId="{19362C79-ABC5-4726-89A6-C385DD2986C0}"/>
          </ac:spMkLst>
        </pc:spChg>
      </pc:sldChg>
      <pc:sldChg chg="addSp delSp modSp new mod modTransition">
        <pc:chgData name="Hiram Fleitas" userId="e10fcc43-9abd-4aad-af2d-b6bb7d9e18eb" providerId="ADAL" clId="{FC7D9AE4-EA18-44F1-8865-60D022AF569F}" dt="2021-06-23T01:43:59.621" v="643" actId="1076"/>
        <pc:sldMkLst>
          <pc:docMk/>
          <pc:sldMk cId="2579635431" sldId="2147469686"/>
        </pc:sldMkLst>
        <pc:spChg chg="del">
          <ac:chgData name="Hiram Fleitas" userId="e10fcc43-9abd-4aad-af2d-b6bb7d9e18eb" providerId="ADAL" clId="{FC7D9AE4-EA18-44F1-8865-60D022AF569F}" dt="2021-06-23T00:52:28.407" v="515" actId="478"/>
          <ac:spMkLst>
            <pc:docMk/>
            <pc:sldMk cId="2579635431" sldId="2147469686"/>
            <ac:spMk id="2" creationId="{8FB056AC-E80F-4444-B9B6-A597C5655FD5}"/>
          </ac:spMkLst>
        </pc:spChg>
        <pc:spChg chg="del">
          <ac:chgData name="Hiram Fleitas" userId="e10fcc43-9abd-4aad-af2d-b6bb7d9e18eb" providerId="ADAL" clId="{FC7D9AE4-EA18-44F1-8865-60D022AF569F}" dt="2021-06-23T00:52:27.515" v="514" actId="478"/>
          <ac:spMkLst>
            <pc:docMk/>
            <pc:sldMk cId="2579635431" sldId="2147469686"/>
            <ac:spMk id="3" creationId="{8432C764-63DB-41E8-908A-A51E787A9BF4}"/>
          </ac:spMkLst>
        </pc:spChg>
        <pc:picChg chg="add del">
          <ac:chgData name="Hiram Fleitas" userId="e10fcc43-9abd-4aad-af2d-b6bb7d9e18eb" providerId="ADAL" clId="{FC7D9AE4-EA18-44F1-8865-60D022AF569F}" dt="2021-06-23T00:53:33.726" v="517" actId="22"/>
          <ac:picMkLst>
            <pc:docMk/>
            <pc:sldMk cId="2579635431" sldId="2147469686"/>
            <ac:picMk id="5" creationId="{4AAEA150-1156-4D7C-BD51-4E68DB67045E}"/>
          </ac:picMkLst>
        </pc:picChg>
        <pc:picChg chg="add del">
          <ac:chgData name="Hiram Fleitas" userId="e10fcc43-9abd-4aad-af2d-b6bb7d9e18eb" providerId="ADAL" clId="{FC7D9AE4-EA18-44F1-8865-60D022AF569F}" dt="2021-06-23T00:54:52.410" v="519" actId="22"/>
          <ac:picMkLst>
            <pc:docMk/>
            <pc:sldMk cId="2579635431" sldId="2147469686"/>
            <ac:picMk id="7" creationId="{47FA7D0B-5723-4CA1-9331-80708DA23223}"/>
          </ac:picMkLst>
        </pc:picChg>
        <pc:picChg chg="add del">
          <ac:chgData name="Hiram Fleitas" userId="e10fcc43-9abd-4aad-af2d-b6bb7d9e18eb" providerId="ADAL" clId="{FC7D9AE4-EA18-44F1-8865-60D022AF569F}" dt="2021-06-23T00:55:13.019" v="521" actId="22"/>
          <ac:picMkLst>
            <pc:docMk/>
            <pc:sldMk cId="2579635431" sldId="2147469686"/>
            <ac:picMk id="9" creationId="{4CA0B28E-7E87-42B1-8520-3FF6B76728FA}"/>
          </ac:picMkLst>
        </pc:picChg>
        <pc:picChg chg="add del">
          <ac:chgData name="Hiram Fleitas" userId="e10fcc43-9abd-4aad-af2d-b6bb7d9e18eb" providerId="ADAL" clId="{FC7D9AE4-EA18-44F1-8865-60D022AF569F}" dt="2021-06-23T00:55:31.192" v="523" actId="22"/>
          <ac:picMkLst>
            <pc:docMk/>
            <pc:sldMk cId="2579635431" sldId="2147469686"/>
            <ac:picMk id="11" creationId="{ADD35AE8-E0A5-4290-B7C7-0568A73C2F75}"/>
          </ac:picMkLst>
        </pc:picChg>
        <pc:picChg chg="add del">
          <ac:chgData name="Hiram Fleitas" userId="e10fcc43-9abd-4aad-af2d-b6bb7d9e18eb" providerId="ADAL" clId="{FC7D9AE4-EA18-44F1-8865-60D022AF569F}" dt="2021-06-23T00:55:50.053" v="525" actId="22"/>
          <ac:picMkLst>
            <pc:docMk/>
            <pc:sldMk cId="2579635431" sldId="2147469686"/>
            <ac:picMk id="13" creationId="{32AF3E2A-F2DA-435B-ACEF-D7907A8AAF95}"/>
          </ac:picMkLst>
        </pc:picChg>
        <pc:picChg chg="add del">
          <ac:chgData name="Hiram Fleitas" userId="e10fcc43-9abd-4aad-af2d-b6bb7d9e18eb" providerId="ADAL" clId="{FC7D9AE4-EA18-44F1-8865-60D022AF569F}" dt="2021-06-23T00:56:04.573" v="527" actId="22"/>
          <ac:picMkLst>
            <pc:docMk/>
            <pc:sldMk cId="2579635431" sldId="2147469686"/>
            <ac:picMk id="15" creationId="{8D50DFFE-3459-48D0-B8CA-6AECA30E05B5}"/>
          </ac:picMkLst>
        </pc:picChg>
        <pc:picChg chg="add del mod">
          <ac:chgData name="Hiram Fleitas" userId="e10fcc43-9abd-4aad-af2d-b6bb7d9e18eb" providerId="ADAL" clId="{FC7D9AE4-EA18-44F1-8865-60D022AF569F}" dt="2021-06-23T00:56:31.622" v="531" actId="22"/>
          <ac:picMkLst>
            <pc:docMk/>
            <pc:sldMk cId="2579635431" sldId="2147469686"/>
            <ac:picMk id="17" creationId="{4D167F24-0335-49B1-A929-EAA539B81B60}"/>
          </ac:picMkLst>
        </pc:picChg>
        <pc:picChg chg="add mod">
          <ac:chgData name="Hiram Fleitas" userId="e10fcc43-9abd-4aad-af2d-b6bb7d9e18eb" providerId="ADAL" clId="{FC7D9AE4-EA18-44F1-8865-60D022AF569F}" dt="2021-06-23T01:43:49.779" v="641" actId="1076"/>
          <ac:picMkLst>
            <pc:docMk/>
            <pc:sldMk cId="2579635431" sldId="2147469686"/>
            <ac:picMk id="19" creationId="{04E569F5-62A4-4FAE-ACA4-3A7761648D10}"/>
          </ac:picMkLst>
        </pc:picChg>
        <pc:picChg chg="add mod">
          <ac:chgData name="Hiram Fleitas" userId="e10fcc43-9abd-4aad-af2d-b6bb7d9e18eb" providerId="ADAL" clId="{FC7D9AE4-EA18-44F1-8865-60D022AF569F}" dt="2021-06-23T01:43:59.621" v="643" actId="1076"/>
          <ac:picMkLst>
            <pc:docMk/>
            <pc:sldMk cId="2579635431" sldId="2147469686"/>
            <ac:picMk id="21" creationId="{DF4C5AE0-AB46-47E5-B3A4-3923A8F5DC29}"/>
          </ac:picMkLst>
        </pc:picChg>
      </pc:sldChg>
      <pc:sldChg chg="new del">
        <pc:chgData name="Hiram Fleitas" userId="e10fcc43-9abd-4aad-af2d-b6bb7d9e18eb" providerId="ADAL" clId="{FC7D9AE4-EA18-44F1-8865-60D022AF569F}" dt="2021-06-23T00:51:24.439" v="505" actId="680"/>
        <pc:sldMkLst>
          <pc:docMk/>
          <pc:sldMk cId="2882245158" sldId="2147469686"/>
        </pc:sldMkLst>
      </pc:sldChg>
      <pc:sldChg chg="addSp delSp modSp add mod modTransition">
        <pc:chgData name="Hiram Fleitas" userId="e10fcc43-9abd-4aad-af2d-b6bb7d9e18eb" providerId="ADAL" clId="{FC7D9AE4-EA18-44F1-8865-60D022AF569F}" dt="2021-06-23T01:22:35.097" v="581"/>
        <pc:sldMkLst>
          <pc:docMk/>
          <pc:sldMk cId="1978085318" sldId="2147469687"/>
        </pc:sldMkLst>
        <pc:picChg chg="add mod">
          <ac:chgData name="Hiram Fleitas" userId="e10fcc43-9abd-4aad-af2d-b6bb7d9e18eb" providerId="ADAL" clId="{FC7D9AE4-EA18-44F1-8865-60D022AF569F}" dt="2021-06-23T01:18:51.756" v="571" actId="1076"/>
          <ac:picMkLst>
            <pc:docMk/>
            <pc:sldMk cId="1978085318" sldId="2147469687"/>
            <ac:picMk id="3" creationId="{BF1155F5-68FA-4EAF-866A-7634F885841C}"/>
          </ac:picMkLst>
        </pc:picChg>
        <pc:picChg chg="add del mod">
          <ac:chgData name="Hiram Fleitas" userId="e10fcc43-9abd-4aad-af2d-b6bb7d9e18eb" providerId="ADAL" clId="{FC7D9AE4-EA18-44F1-8865-60D022AF569F}" dt="2021-06-23T01:18:36.295" v="564" actId="21"/>
          <ac:picMkLst>
            <pc:docMk/>
            <pc:sldMk cId="1978085318" sldId="2147469687"/>
            <ac:picMk id="5" creationId="{F86598E6-06AA-4713-9EA4-9E920877E6A2}"/>
          </ac:picMkLst>
        </pc:picChg>
        <pc:picChg chg="add mod">
          <ac:chgData name="Hiram Fleitas" userId="e10fcc43-9abd-4aad-af2d-b6bb7d9e18eb" providerId="ADAL" clId="{FC7D9AE4-EA18-44F1-8865-60D022AF569F}" dt="2021-06-23T01:18:34.598" v="563" actId="1076"/>
          <ac:picMkLst>
            <pc:docMk/>
            <pc:sldMk cId="1978085318" sldId="2147469687"/>
            <ac:picMk id="7" creationId="{958665A7-41AF-419A-8978-86BF7AF9D580}"/>
          </ac:picMkLst>
        </pc:picChg>
        <pc:picChg chg="add del">
          <ac:chgData name="Hiram Fleitas" userId="e10fcc43-9abd-4aad-af2d-b6bb7d9e18eb" providerId="ADAL" clId="{FC7D9AE4-EA18-44F1-8865-60D022AF569F}" dt="2021-06-23T01:17:29.117" v="550" actId="22"/>
          <ac:picMkLst>
            <pc:docMk/>
            <pc:sldMk cId="1978085318" sldId="2147469687"/>
            <ac:picMk id="8" creationId="{32D56EC3-7839-47C8-AEBB-82C9E99EE566}"/>
          </ac:picMkLst>
        </pc:picChg>
        <pc:picChg chg="add del">
          <ac:chgData name="Hiram Fleitas" userId="e10fcc43-9abd-4aad-af2d-b6bb7d9e18eb" providerId="ADAL" clId="{FC7D9AE4-EA18-44F1-8865-60D022AF569F}" dt="2021-06-23T01:17:27.782" v="549" actId="22"/>
          <ac:picMkLst>
            <pc:docMk/>
            <pc:sldMk cId="1978085318" sldId="2147469687"/>
            <ac:picMk id="10" creationId="{87C5EFB4-CBA4-4045-8C7A-624992C212ED}"/>
          </ac:picMkLst>
        </pc:picChg>
        <pc:picChg chg="add mod">
          <ac:chgData name="Hiram Fleitas" userId="e10fcc43-9abd-4aad-af2d-b6bb7d9e18eb" providerId="ADAL" clId="{FC7D9AE4-EA18-44F1-8865-60D022AF569F}" dt="2021-06-23T01:17:24.021" v="547" actId="571"/>
          <ac:picMkLst>
            <pc:docMk/>
            <pc:sldMk cId="1978085318" sldId="2147469687"/>
            <ac:picMk id="11" creationId="{371D141C-DB4C-499D-9856-C2716BC9955F}"/>
          </ac:picMkLst>
        </pc:picChg>
        <pc:picChg chg="add mod">
          <ac:chgData name="Hiram Fleitas" userId="e10fcc43-9abd-4aad-af2d-b6bb7d9e18eb" providerId="ADAL" clId="{FC7D9AE4-EA18-44F1-8865-60D022AF569F}" dt="2021-06-23T01:17:24.021" v="547" actId="571"/>
          <ac:picMkLst>
            <pc:docMk/>
            <pc:sldMk cId="1978085318" sldId="2147469687"/>
            <ac:picMk id="12" creationId="{2C88DF79-B838-4DAE-8BCE-F988ED72DDD0}"/>
          </ac:picMkLst>
        </pc:picChg>
        <pc:picChg chg="add del">
          <ac:chgData name="Hiram Fleitas" userId="e10fcc43-9abd-4aad-af2d-b6bb7d9e18eb" providerId="ADAL" clId="{FC7D9AE4-EA18-44F1-8865-60D022AF569F}" dt="2021-06-23T01:17:27.782" v="549" actId="22"/>
          <ac:picMkLst>
            <pc:docMk/>
            <pc:sldMk cId="1978085318" sldId="2147469687"/>
            <ac:picMk id="14" creationId="{1E3207C3-5672-448F-B2A2-A95262B646CC}"/>
          </ac:picMkLst>
        </pc:picChg>
        <pc:picChg chg="add mod">
          <ac:chgData name="Hiram Fleitas" userId="e10fcc43-9abd-4aad-af2d-b6bb7d9e18eb" providerId="ADAL" clId="{FC7D9AE4-EA18-44F1-8865-60D022AF569F}" dt="2021-06-23T01:18:19.369" v="561" actId="1076"/>
          <ac:picMkLst>
            <pc:docMk/>
            <pc:sldMk cId="1978085318" sldId="2147469687"/>
            <ac:picMk id="16" creationId="{969CCD5E-F3CB-41DB-9CD3-87E1C710BC25}"/>
          </ac:picMkLst>
        </pc:picChg>
        <pc:picChg chg="add mod">
          <ac:chgData name="Hiram Fleitas" userId="e10fcc43-9abd-4aad-af2d-b6bb7d9e18eb" providerId="ADAL" clId="{FC7D9AE4-EA18-44F1-8865-60D022AF569F}" dt="2021-06-23T01:18:14.674" v="560" actId="1076"/>
          <ac:picMkLst>
            <pc:docMk/>
            <pc:sldMk cId="1978085318" sldId="2147469687"/>
            <ac:picMk id="18" creationId="{CCCCFE1B-C4A8-40B6-9D3F-3720170B0B8B}"/>
          </ac:picMkLst>
        </pc:picChg>
        <pc:picChg chg="del">
          <ac:chgData name="Hiram Fleitas" userId="e10fcc43-9abd-4aad-af2d-b6bb7d9e18eb" providerId="ADAL" clId="{FC7D9AE4-EA18-44F1-8865-60D022AF569F}" dt="2021-06-23T01:15:50.271" v="534" actId="478"/>
          <ac:picMkLst>
            <pc:docMk/>
            <pc:sldMk cId="1978085318" sldId="2147469687"/>
            <ac:picMk id="19" creationId="{04E569F5-62A4-4FAE-ACA4-3A7761648D10}"/>
          </ac:picMkLst>
        </pc:picChg>
        <pc:picChg chg="add mod">
          <ac:chgData name="Hiram Fleitas" userId="e10fcc43-9abd-4aad-af2d-b6bb7d9e18eb" providerId="ADAL" clId="{FC7D9AE4-EA18-44F1-8865-60D022AF569F}" dt="2021-06-23T01:17:53.191" v="557" actId="1076"/>
          <ac:picMkLst>
            <pc:docMk/>
            <pc:sldMk cId="1978085318" sldId="2147469687"/>
            <ac:picMk id="22" creationId="{E9D66CFC-F066-428B-8824-DAA2EC373276}"/>
          </ac:picMkLst>
        </pc:picChg>
        <pc:picChg chg="add mod">
          <ac:chgData name="Hiram Fleitas" userId="e10fcc43-9abd-4aad-af2d-b6bb7d9e18eb" providerId="ADAL" clId="{FC7D9AE4-EA18-44F1-8865-60D022AF569F}" dt="2021-06-23T01:17:44.487" v="556" actId="1076"/>
          <ac:picMkLst>
            <pc:docMk/>
            <pc:sldMk cId="1978085318" sldId="2147469687"/>
            <ac:picMk id="24" creationId="{3EB1F8FC-F1E7-48CC-9148-B347BCC01332}"/>
          </ac:picMkLst>
        </pc:picChg>
        <pc:picChg chg="add mod">
          <ac:chgData name="Hiram Fleitas" userId="e10fcc43-9abd-4aad-af2d-b6bb7d9e18eb" providerId="ADAL" clId="{FC7D9AE4-EA18-44F1-8865-60D022AF569F}" dt="2021-06-23T01:19:18.962" v="575" actId="1076"/>
          <ac:picMkLst>
            <pc:docMk/>
            <pc:sldMk cId="1978085318" sldId="2147469687"/>
            <ac:picMk id="26" creationId="{156DB502-568D-40BE-BDB7-95848A5949D7}"/>
          </ac:picMkLst>
        </pc:picChg>
      </pc:sldChg>
      <pc:sldChg chg="addSp delSp modSp add mod ord modTransition">
        <pc:chgData name="Hiram Fleitas" userId="e10fcc43-9abd-4aad-af2d-b6bb7d9e18eb" providerId="ADAL" clId="{FC7D9AE4-EA18-44F1-8865-60D022AF569F}" dt="2021-06-23T02:50:16.762" v="764" actId="21"/>
        <pc:sldMkLst>
          <pc:docMk/>
          <pc:sldMk cId="1497787706" sldId="2147469688"/>
        </pc:sldMkLst>
        <pc:picChg chg="add">
          <ac:chgData name="Hiram Fleitas" userId="e10fcc43-9abd-4aad-af2d-b6bb7d9e18eb" providerId="ADAL" clId="{FC7D9AE4-EA18-44F1-8865-60D022AF569F}" dt="2021-06-23T01:21:36.443" v="576" actId="22"/>
          <ac:picMkLst>
            <pc:docMk/>
            <pc:sldMk cId="1497787706" sldId="2147469688"/>
            <ac:picMk id="3" creationId="{9F46FAFC-ABE1-4AEC-B60D-2C48861CFFAE}"/>
          </ac:picMkLst>
        </pc:picChg>
        <pc:picChg chg="add del mod">
          <ac:chgData name="Hiram Fleitas" userId="e10fcc43-9abd-4aad-af2d-b6bb7d9e18eb" providerId="ADAL" clId="{FC7D9AE4-EA18-44F1-8865-60D022AF569F}" dt="2021-06-23T02:50:16.762" v="764" actId="21"/>
          <ac:picMkLst>
            <pc:docMk/>
            <pc:sldMk cId="1497787706" sldId="2147469688"/>
            <ac:picMk id="5" creationId="{E3E9A408-6FBD-4765-8E6E-EFD874F7F1E8}"/>
          </ac:picMkLst>
        </pc:picChg>
        <pc:picChg chg="add mod">
          <ac:chgData name="Hiram Fleitas" userId="e10fcc43-9abd-4aad-af2d-b6bb7d9e18eb" providerId="ADAL" clId="{FC7D9AE4-EA18-44F1-8865-60D022AF569F}" dt="2021-06-23T02:32:56.869" v="738" actId="1076"/>
          <ac:picMkLst>
            <pc:docMk/>
            <pc:sldMk cId="1497787706" sldId="2147469688"/>
            <ac:picMk id="7" creationId="{5C8031CC-8111-4AE7-9CA6-20361B4257DF}"/>
          </ac:picMkLst>
        </pc:picChg>
        <pc:picChg chg="add del mod">
          <ac:chgData name="Hiram Fleitas" userId="e10fcc43-9abd-4aad-af2d-b6bb7d9e18eb" providerId="ADAL" clId="{FC7D9AE4-EA18-44F1-8865-60D022AF569F}" dt="2021-06-23T02:33:13.433" v="741" actId="478"/>
          <ac:picMkLst>
            <pc:docMk/>
            <pc:sldMk cId="1497787706" sldId="2147469688"/>
            <ac:picMk id="9" creationId="{07C1099B-D2C0-4E68-AB46-E578A6F0A89F}"/>
          </ac:picMkLst>
        </pc:picChg>
        <pc:picChg chg="add mod">
          <ac:chgData name="Hiram Fleitas" userId="e10fcc43-9abd-4aad-af2d-b6bb7d9e18eb" providerId="ADAL" clId="{FC7D9AE4-EA18-44F1-8865-60D022AF569F}" dt="2021-06-23T02:33:30.834" v="745" actId="1076"/>
          <ac:picMkLst>
            <pc:docMk/>
            <pc:sldMk cId="1497787706" sldId="2147469688"/>
            <ac:picMk id="11" creationId="{46BAEFC6-A26A-4546-ADA1-C088CBC93423}"/>
          </ac:picMkLst>
        </pc:picChg>
        <pc:picChg chg="add mod">
          <ac:chgData name="Hiram Fleitas" userId="e10fcc43-9abd-4aad-af2d-b6bb7d9e18eb" providerId="ADAL" clId="{FC7D9AE4-EA18-44F1-8865-60D022AF569F}" dt="2021-06-23T02:34:25.600" v="752" actId="1076"/>
          <ac:picMkLst>
            <pc:docMk/>
            <pc:sldMk cId="1497787706" sldId="2147469688"/>
            <ac:picMk id="13" creationId="{D5ECD3B2-3519-4EE0-86D6-90B472B5B7DC}"/>
          </ac:picMkLst>
        </pc:picChg>
      </pc:sldChg>
      <pc:sldChg chg="addSp delSp modSp add mod modTransition">
        <pc:chgData name="Hiram Fleitas" userId="e10fcc43-9abd-4aad-af2d-b6bb7d9e18eb" providerId="ADAL" clId="{FC7D9AE4-EA18-44F1-8865-60D022AF569F}" dt="2021-06-23T01:46:37.086" v="658" actId="1076"/>
        <pc:sldMkLst>
          <pc:docMk/>
          <pc:sldMk cId="4140245788" sldId="2147469689"/>
        </pc:sldMkLst>
        <pc:picChg chg="add del">
          <ac:chgData name="Hiram Fleitas" userId="e10fcc43-9abd-4aad-af2d-b6bb7d9e18eb" providerId="ADAL" clId="{FC7D9AE4-EA18-44F1-8865-60D022AF569F}" dt="2021-06-23T01:46:18.714" v="654" actId="478"/>
          <ac:picMkLst>
            <pc:docMk/>
            <pc:sldMk cId="4140245788" sldId="2147469689"/>
            <ac:picMk id="3" creationId="{076ADB60-86C4-45FA-BC44-136D38153FAF}"/>
          </ac:picMkLst>
        </pc:picChg>
        <pc:picChg chg="add">
          <ac:chgData name="Hiram Fleitas" userId="e10fcc43-9abd-4aad-af2d-b6bb7d9e18eb" providerId="ADAL" clId="{FC7D9AE4-EA18-44F1-8865-60D022AF569F}" dt="2021-06-23T01:46:19.701" v="655" actId="22"/>
          <ac:picMkLst>
            <pc:docMk/>
            <pc:sldMk cId="4140245788" sldId="2147469689"/>
            <ac:picMk id="5" creationId="{7158F12B-9537-4E0A-9914-2E1384F75F13}"/>
          </ac:picMkLst>
        </pc:picChg>
        <pc:picChg chg="add mod">
          <ac:chgData name="Hiram Fleitas" userId="e10fcc43-9abd-4aad-af2d-b6bb7d9e18eb" providerId="ADAL" clId="{FC7D9AE4-EA18-44F1-8865-60D022AF569F}" dt="2021-06-23T01:46:37.086" v="658" actId="1076"/>
          <ac:picMkLst>
            <pc:docMk/>
            <pc:sldMk cId="4140245788" sldId="2147469689"/>
            <ac:picMk id="7" creationId="{B97A428F-DED9-4D7B-8DB8-9503F66C72C1}"/>
          </ac:picMkLst>
        </pc:picChg>
      </pc:sldChg>
      <pc:sldChg chg="add del modTransition">
        <pc:chgData name="Hiram Fleitas" userId="e10fcc43-9abd-4aad-af2d-b6bb7d9e18eb" providerId="ADAL" clId="{FC7D9AE4-EA18-44F1-8865-60D022AF569F}" dt="2021-06-23T04:57:12.442" v="1255" actId="2696"/>
        <pc:sldMkLst>
          <pc:docMk/>
          <pc:sldMk cId="2113273530" sldId="2147469690"/>
        </pc:sldMkLst>
      </pc:sldChg>
      <pc:sldChg chg="add del modTransition">
        <pc:chgData name="Hiram Fleitas" userId="e10fcc43-9abd-4aad-af2d-b6bb7d9e18eb" providerId="ADAL" clId="{FC7D9AE4-EA18-44F1-8865-60D022AF569F}" dt="2021-06-23T04:57:12.442" v="1255" actId="2696"/>
        <pc:sldMkLst>
          <pc:docMk/>
          <pc:sldMk cId="4025183858" sldId="2147469691"/>
        </pc:sldMkLst>
      </pc:sldChg>
      <pc:sldChg chg="add del modTransition">
        <pc:chgData name="Hiram Fleitas" userId="e10fcc43-9abd-4aad-af2d-b6bb7d9e18eb" providerId="ADAL" clId="{FC7D9AE4-EA18-44F1-8865-60D022AF569F}" dt="2021-06-23T04:57:12.442" v="1255" actId="2696"/>
        <pc:sldMkLst>
          <pc:docMk/>
          <pc:sldMk cId="1466901774" sldId="2147469692"/>
        </pc:sldMkLst>
      </pc:sldChg>
      <pc:sldChg chg="addSp modSp add mod">
        <pc:chgData name="Hiram Fleitas" userId="e10fcc43-9abd-4aad-af2d-b6bb7d9e18eb" providerId="ADAL" clId="{FC7D9AE4-EA18-44F1-8865-60D022AF569F}" dt="2021-06-23T02:30:35.774" v="721" actId="1076"/>
        <pc:sldMkLst>
          <pc:docMk/>
          <pc:sldMk cId="3998476898" sldId="2147469693"/>
        </pc:sldMkLst>
        <pc:picChg chg="add">
          <ac:chgData name="Hiram Fleitas" userId="e10fcc43-9abd-4aad-af2d-b6bb7d9e18eb" providerId="ADAL" clId="{FC7D9AE4-EA18-44F1-8865-60D022AF569F}" dt="2021-06-23T01:47:37.480" v="659" actId="22"/>
          <ac:picMkLst>
            <pc:docMk/>
            <pc:sldMk cId="3998476898" sldId="2147469693"/>
            <ac:picMk id="3" creationId="{AA759154-F903-4200-A7ED-65246ACF0334}"/>
          </ac:picMkLst>
        </pc:picChg>
        <pc:picChg chg="add mod">
          <ac:chgData name="Hiram Fleitas" userId="e10fcc43-9abd-4aad-af2d-b6bb7d9e18eb" providerId="ADAL" clId="{FC7D9AE4-EA18-44F1-8865-60D022AF569F}" dt="2021-06-23T02:30:35.774" v="721" actId="1076"/>
          <ac:picMkLst>
            <pc:docMk/>
            <pc:sldMk cId="3998476898" sldId="2147469693"/>
            <ac:picMk id="5" creationId="{2081E374-A67B-4DC6-AAE6-4286B861CA99}"/>
          </ac:picMkLst>
        </pc:picChg>
      </pc:sldChg>
      <pc:sldChg chg="add del">
        <pc:chgData name="Hiram Fleitas" userId="e10fcc43-9abd-4aad-af2d-b6bb7d9e18eb" providerId="ADAL" clId="{FC7D9AE4-EA18-44F1-8865-60D022AF569F}" dt="2021-06-23T04:57:12.442" v="1255" actId="2696"/>
        <pc:sldMkLst>
          <pc:docMk/>
          <pc:sldMk cId="1206903023" sldId="2147469694"/>
        </pc:sldMkLst>
      </pc:sldChg>
      <pc:sldChg chg="add del">
        <pc:chgData name="Hiram Fleitas" userId="e10fcc43-9abd-4aad-af2d-b6bb7d9e18eb" providerId="ADAL" clId="{FC7D9AE4-EA18-44F1-8865-60D022AF569F}" dt="2021-06-23T04:57:12.442" v="1255" actId="2696"/>
        <pc:sldMkLst>
          <pc:docMk/>
          <pc:sldMk cId="3013109329" sldId="2147469695"/>
        </pc:sldMkLst>
      </pc:sldChg>
      <pc:sldChg chg="add del">
        <pc:chgData name="Hiram Fleitas" userId="e10fcc43-9abd-4aad-af2d-b6bb7d9e18eb" providerId="ADAL" clId="{FC7D9AE4-EA18-44F1-8865-60D022AF569F}" dt="2021-06-23T04:57:12.442" v="1255" actId="2696"/>
        <pc:sldMkLst>
          <pc:docMk/>
          <pc:sldMk cId="2063658798" sldId="2147469696"/>
        </pc:sldMkLst>
      </pc:sldChg>
      <pc:sldChg chg="add del">
        <pc:chgData name="Hiram Fleitas" userId="e10fcc43-9abd-4aad-af2d-b6bb7d9e18eb" providerId="ADAL" clId="{FC7D9AE4-EA18-44F1-8865-60D022AF569F}" dt="2021-06-23T04:57:12.442" v="1255" actId="2696"/>
        <pc:sldMkLst>
          <pc:docMk/>
          <pc:sldMk cId="2112346096" sldId="2147469697"/>
        </pc:sldMkLst>
      </pc:sldChg>
      <pc:sldChg chg="add del">
        <pc:chgData name="Hiram Fleitas" userId="e10fcc43-9abd-4aad-af2d-b6bb7d9e18eb" providerId="ADAL" clId="{FC7D9AE4-EA18-44F1-8865-60D022AF569F}" dt="2021-06-23T04:57:12.442" v="1255" actId="2696"/>
        <pc:sldMkLst>
          <pc:docMk/>
          <pc:sldMk cId="3063886748" sldId="2147469698"/>
        </pc:sldMkLst>
      </pc:sldChg>
      <pc:sldChg chg="addSp delSp modSp add mod">
        <pc:chgData name="Hiram Fleitas" userId="e10fcc43-9abd-4aad-af2d-b6bb7d9e18eb" providerId="ADAL" clId="{FC7D9AE4-EA18-44F1-8865-60D022AF569F}" dt="2021-06-23T01:56:45.300" v="687" actId="1076"/>
        <pc:sldMkLst>
          <pc:docMk/>
          <pc:sldMk cId="1392729942" sldId="2147469699"/>
        </pc:sldMkLst>
        <pc:picChg chg="add del">
          <ac:chgData name="Hiram Fleitas" userId="e10fcc43-9abd-4aad-af2d-b6bb7d9e18eb" providerId="ADAL" clId="{FC7D9AE4-EA18-44F1-8865-60D022AF569F}" dt="2021-06-23T01:55:12.327" v="674" actId="478"/>
          <ac:picMkLst>
            <pc:docMk/>
            <pc:sldMk cId="1392729942" sldId="2147469699"/>
            <ac:picMk id="3" creationId="{5C06B4F7-63B3-4914-A712-F65C22A54F5B}"/>
          </ac:picMkLst>
        </pc:picChg>
        <pc:picChg chg="add">
          <ac:chgData name="Hiram Fleitas" userId="e10fcc43-9abd-4aad-af2d-b6bb7d9e18eb" providerId="ADAL" clId="{FC7D9AE4-EA18-44F1-8865-60D022AF569F}" dt="2021-06-23T01:55:12.929" v="675" actId="22"/>
          <ac:picMkLst>
            <pc:docMk/>
            <pc:sldMk cId="1392729942" sldId="2147469699"/>
            <ac:picMk id="5" creationId="{B48F579F-E13D-4432-B82F-1B56C3633F0C}"/>
          </ac:picMkLst>
        </pc:picChg>
        <pc:picChg chg="add mod">
          <ac:chgData name="Hiram Fleitas" userId="e10fcc43-9abd-4aad-af2d-b6bb7d9e18eb" providerId="ADAL" clId="{FC7D9AE4-EA18-44F1-8865-60D022AF569F}" dt="2021-06-23T01:56:45.300" v="687" actId="1076"/>
          <ac:picMkLst>
            <pc:docMk/>
            <pc:sldMk cId="1392729942" sldId="2147469699"/>
            <ac:picMk id="7" creationId="{E7EA06C1-0B10-48A6-B943-93A48757DFE6}"/>
          </ac:picMkLst>
        </pc:picChg>
      </pc:sldChg>
      <pc:sldChg chg="addSp delSp modSp add mod">
        <pc:chgData name="Hiram Fleitas" userId="e10fcc43-9abd-4aad-af2d-b6bb7d9e18eb" providerId="ADAL" clId="{FC7D9AE4-EA18-44F1-8865-60D022AF569F}" dt="2021-06-23T02:31:53.343" v="729" actId="14100"/>
        <pc:sldMkLst>
          <pc:docMk/>
          <pc:sldMk cId="2869857027" sldId="2147469700"/>
        </pc:sldMkLst>
        <pc:spChg chg="add mod">
          <ac:chgData name="Hiram Fleitas" userId="e10fcc43-9abd-4aad-af2d-b6bb7d9e18eb" providerId="ADAL" clId="{FC7D9AE4-EA18-44F1-8865-60D022AF569F}" dt="2021-06-23T02:31:53.343" v="729" actId="14100"/>
          <ac:spMkLst>
            <pc:docMk/>
            <pc:sldMk cId="2869857027" sldId="2147469700"/>
            <ac:spMk id="14" creationId="{9C5C936B-EFD0-42A7-B7A5-7A82EBB44868}"/>
          </ac:spMkLst>
        </pc:spChg>
        <pc:picChg chg="add mod">
          <ac:chgData name="Hiram Fleitas" userId="e10fcc43-9abd-4aad-af2d-b6bb7d9e18eb" providerId="ADAL" clId="{FC7D9AE4-EA18-44F1-8865-60D022AF569F}" dt="2021-06-23T01:57:04.920" v="692" actId="688"/>
          <ac:picMkLst>
            <pc:docMk/>
            <pc:sldMk cId="2869857027" sldId="2147469700"/>
            <ac:picMk id="3" creationId="{6BEAFE3E-C878-4A8C-A91E-E9FF23D1EA21}"/>
          </ac:picMkLst>
        </pc:picChg>
        <pc:picChg chg="add del mod">
          <ac:chgData name="Hiram Fleitas" userId="e10fcc43-9abd-4aad-af2d-b6bb7d9e18eb" providerId="ADAL" clId="{FC7D9AE4-EA18-44F1-8865-60D022AF569F}" dt="2021-06-23T01:58:54.768" v="697" actId="478"/>
          <ac:picMkLst>
            <pc:docMk/>
            <pc:sldMk cId="2869857027" sldId="2147469700"/>
            <ac:picMk id="5" creationId="{F11065DC-4AFF-4667-866F-588E821C051E}"/>
          </ac:picMkLst>
        </pc:picChg>
        <pc:picChg chg="add mod">
          <ac:chgData name="Hiram Fleitas" userId="e10fcc43-9abd-4aad-af2d-b6bb7d9e18eb" providerId="ADAL" clId="{FC7D9AE4-EA18-44F1-8865-60D022AF569F}" dt="2021-06-23T02:05:07.951" v="700" actId="1076"/>
          <ac:picMkLst>
            <pc:docMk/>
            <pc:sldMk cId="2869857027" sldId="2147469700"/>
            <ac:picMk id="7" creationId="{3A90A77A-A2A1-4960-BBA1-D6AB4EC61D2E}"/>
          </ac:picMkLst>
        </pc:picChg>
        <pc:picChg chg="add del mod">
          <ac:chgData name="Hiram Fleitas" userId="e10fcc43-9abd-4aad-af2d-b6bb7d9e18eb" providerId="ADAL" clId="{FC7D9AE4-EA18-44F1-8865-60D022AF569F}" dt="2021-06-23T02:05:59.791" v="708" actId="478"/>
          <ac:picMkLst>
            <pc:docMk/>
            <pc:sldMk cId="2869857027" sldId="2147469700"/>
            <ac:picMk id="9" creationId="{BB47C4D3-4BEF-4A72-B752-7D6D0CF56C9B}"/>
          </ac:picMkLst>
        </pc:picChg>
        <pc:picChg chg="add del mod">
          <ac:chgData name="Hiram Fleitas" userId="e10fcc43-9abd-4aad-af2d-b6bb7d9e18eb" providerId="ADAL" clId="{FC7D9AE4-EA18-44F1-8865-60D022AF569F}" dt="2021-06-23T02:05:56.569" v="707" actId="478"/>
          <ac:picMkLst>
            <pc:docMk/>
            <pc:sldMk cId="2869857027" sldId="2147469700"/>
            <ac:picMk id="11" creationId="{57D1F156-8AF8-4D5F-AA4E-B36BB8244801}"/>
          </ac:picMkLst>
        </pc:picChg>
        <pc:picChg chg="add mod">
          <ac:chgData name="Hiram Fleitas" userId="e10fcc43-9abd-4aad-af2d-b6bb7d9e18eb" providerId="ADAL" clId="{FC7D9AE4-EA18-44F1-8865-60D022AF569F}" dt="2021-06-23T02:06:05.465" v="710" actId="1076"/>
          <ac:picMkLst>
            <pc:docMk/>
            <pc:sldMk cId="2869857027" sldId="2147469700"/>
            <ac:picMk id="13" creationId="{0314706A-B8F4-478C-9BE2-713EE116B871}"/>
          </ac:picMkLst>
        </pc:picChg>
      </pc:sldChg>
      <pc:sldChg chg="addSp add mod">
        <pc:chgData name="Hiram Fleitas" userId="e10fcc43-9abd-4aad-af2d-b6bb7d9e18eb" providerId="ADAL" clId="{FC7D9AE4-EA18-44F1-8865-60D022AF569F}" dt="2021-06-23T03:17:09.152" v="839" actId="22"/>
        <pc:sldMkLst>
          <pc:docMk/>
          <pc:sldMk cId="391971048" sldId="2147469701"/>
        </pc:sldMkLst>
        <pc:picChg chg="add">
          <ac:chgData name="Hiram Fleitas" userId="e10fcc43-9abd-4aad-af2d-b6bb7d9e18eb" providerId="ADAL" clId="{FC7D9AE4-EA18-44F1-8865-60D022AF569F}" dt="2021-06-23T03:17:09.152" v="839" actId="22"/>
          <ac:picMkLst>
            <pc:docMk/>
            <pc:sldMk cId="391971048" sldId="2147469701"/>
            <ac:picMk id="3" creationId="{E3620BFB-32C7-4E5B-8585-F91E090D8CF0}"/>
          </ac:picMkLst>
        </pc:picChg>
      </pc:sldChg>
      <pc:sldChg chg="addSp add mod ord">
        <pc:chgData name="Hiram Fleitas" userId="e10fcc43-9abd-4aad-af2d-b6bb7d9e18eb" providerId="ADAL" clId="{FC7D9AE4-EA18-44F1-8865-60D022AF569F}" dt="2021-06-23T04:42:27.321" v="1144"/>
        <pc:sldMkLst>
          <pc:docMk/>
          <pc:sldMk cId="3850900505" sldId="2147469702"/>
        </pc:sldMkLst>
        <pc:picChg chg="add">
          <ac:chgData name="Hiram Fleitas" userId="e10fcc43-9abd-4aad-af2d-b6bb7d9e18eb" providerId="ADAL" clId="{FC7D9AE4-EA18-44F1-8865-60D022AF569F}" dt="2021-06-23T04:42:19.442" v="1141" actId="22"/>
          <ac:picMkLst>
            <pc:docMk/>
            <pc:sldMk cId="3850900505" sldId="2147469702"/>
            <ac:picMk id="3" creationId="{7B29EC85-9CAF-4FCD-880C-B9E75D2B1BB4}"/>
          </ac:picMkLst>
        </pc:picChg>
      </pc:sldChg>
      <pc:sldChg chg="delSp add del mod ord">
        <pc:chgData name="Hiram Fleitas" userId="e10fcc43-9abd-4aad-af2d-b6bb7d9e18eb" providerId="ADAL" clId="{FC7D9AE4-EA18-44F1-8865-60D022AF569F}" dt="2021-06-23T04:57:12.442" v="1255" actId="2696"/>
        <pc:sldMkLst>
          <pc:docMk/>
          <pc:sldMk cId="1148740572" sldId="2147469703"/>
        </pc:sldMkLst>
        <pc:picChg chg="del">
          <ac:chgData name="Hiram Fleitas" userId="e10fcc43-9abd-4aad-af2d-b6bb7d9e18eb" providerId="ADAL" clId="{FC7D9AE4-EA18-44F1-8865-60D022AF569F}" dt="2021-06-23T04:42:23.771" v="1142" actId="478"/>
          <ac:picMkLst>
            <pc:docMk/>
            <pc:sldMk cId="1148740572" sldId="2147469703"/>
            <ac:picMk id="3" creationId="{5C06B4F7-63B3-4914-A712-F65C22A54F5B}"/>
          </ac:picMkLst>
        </pc:picChg>
      </pc:sldChg>
      <pc:sldChg chg="addSp delSp add mod">
        <pc:chgData name="Hiram Fleitas" userId="e10fcc43-9abd-4aad-af2d-b6bb7d9e18eb" providerId="ADAL" clId="{FC7D9AE4-EA18-44F1-8865-60D022AF569F}" dt="2021-06-23T02:51:16.569" v="768" actId="478"/>
        <pc:sldMkLst>
          <pc:docMk/>
          <pc:sldMk cId="3258260559" sldId="2147469704"/>
        </pc:sldMkLst>
        <pc:picChg chg="add del">
          <ac:chgData name="Hiram Fleitas" userId="e10fcc43-9abd-4aad-af2d-b6bb7d9e18eb" providerId="ADAL" clId="{FC7D9AE4-EA18-44F1-8865-60D022AF569F}" dt="2021-06-23T02:51:16.569" v="768" actId="478"/>
          <ac:picMkLst>
            <pc:docMk/>
            <pc:sldMk cId="3258260559" sldId="2147469704"/>
            <ac:picMk id="3" creationId="{225F50EC-AB4C-4960-9E31-7B2B18922CFF}"/>
          </ac:picMkLst>
        </pc:picChg>
        <pc:picChg chg="add del">
          <ac:chgData name="Hiram Fleitas" userId="e10fcc43-9abd-4aad-af2d-b6bb7d9e18eb" providerId="ADAL" clId="{FC7D9AE4-EA18-44F1-8865-60D022AF569F}" dt="2021-06-23T02:51:15.395" v="767" actId="22"/>
          <ac:picMkLst>
            <pc:docMk/>
            <pc:sldMk cId="3258260559" sldId="2147469704"/>
            <ac:picMk id="5" creationId="{0F8101B7-77E5-42C2-9545-738DAF39E378}"/>
          </ac:picMkLst>
        </pc:picChg>
      </pc:sldChg>
      <pc:sldChg chg="addSp delSp modSp add mod">
        <pc:chgData name="Hiram Fleitas" userId="e10fcc43-9abd-4aad-af2d-b6bb7d9e18eb" providerId="ADAL" clId="{FC7D9AE4-EA18-44F1-8865-60D022AF569F}" dt="2021-06-23T02:37:29.768" v="762" actId="1076"/>
        <pc:sldMkLst>
          <pc:docMk/>
          <pc:sldMk cId="2377457269" sldId="2147469705"/>
        </pc:sldMkLst>
        <pc:picChg chg="add">
          <ac:chgData name="Hiram Fleitas" userId="e10fcc43-9abd-4aad-af2d-b6bb7d9e18eb" providerId="ADAL" clId="{FC7D9AE4-EA18-44F1-8865-60D022AF569F}" dt="2021-06-23T02:36:45.006" v="754" actId="22"/>
          <ac:picMkLst>
            <pc:docMk/>
            <pc:sldMk cId="2377457269" sldId="2147469705"/>
            <ac:picMk id="3" creationId="{5464233D-1CAD-47AE-85CF-5B22EDF7FAED}"/>
          </ac:picMkLst>
        </pc:picChg>
        <pc:picChg chg="add del mod">
          <ac:chgData name="Hiram Fleitas" userId="e10fcc43-9abd-4aad-af2d-b6bb7d9e18eb" providerId="ADAL" clId="{FC7D9AE4-EA18-44F1-8865-60D022AF569F}" dt="2021-06-23T02:37:00.501" v="758" actId="478"/>
          <ac:picMkLst>
            <pc:docMk/>
            <pc:sldMk cId="2377457269" sldId="2147469705"/>
            <ac:picMk id="5" creationId="{F9C5A2B0-BEAF-45D0-AFA7-37437172FC98}"/>
          </ac:picMkLst>
        </pc:picChg>
        <pc:picChg chg="add mod">
          <ac:chgData name="Hiram Fleitas" userId="e10fcc43-9abd-4aad-af2d-b6bb7d9e18eb" providerId="ADAL" clId="{FC7D9AE4-EA18-44F1-8865-60D022AF569F}" dt="2021-06-23T02:37:29.768" v="762" actId="1076"/>
          <ac:picMkLst>
            <pc:docMk/>
            <pc:sldMk cId="2377457269" sldId="2147469705"/>
            <ac:picMk id="7" creationId="{0785CAF8-C4AE-453C-9327-84A36803E992}"/>
          </ac:picMkLst>
        </pc:picChg>
      </pc:sldChg>
      <pc:sldChg chg="addSp delSp modSp add mod">
        <pc:chgData name="Hiram Fleitas" userId="e10fcc43-9abd-4aad-af2d-b6bb7d9e18eb" providerId="ADAL" clId="{FC7D9AE4-EA18-44F1-8865-60D022AF569F}" dt="2021-06-23T03:18:24.933" v="848" actId="1076"/>
        <pc:sldMkLst>
          <pc:docMk/>
          <pc:sldMk cId="3620558806" sldId="2147469706"/>
        </pc:sldMkLst>
        <pc:spChg chg="add del">
          <ac:chgData name="Hiram Fleitas" userId="e10fcc43-9abd-4aad-af2d-b6bb7d9e18eb" providerId="ADAL" clId="{FC7D9AE4-EA18-44F1-8865-60D022AF569F}" dt="2021-06-23T03:15:01.741" v="832" actId="22"/>
          <ac:spMkLst>
            <pc:docMk/>
            <pc:sldMk cId="3620558806" sldId="2147469706"/>
            <ac:spMk id="3" creationId="{0DCE1603-9305-4808-A3AC-B9F6F226A33C}"/>
          </ac:spMkLst>
        </pc:spChg>
        <pc:picChg chg="add">
          <ac:chgData name="Hiram Fleitas" userId="e10fcc43-9abd-4aad-af2d-b6bb7d9e18eb" providerId="ADAL" clId="{FC7D9AE4-EA18-44F1-8865-60D022AF569F}" dt="2021-06-23T03:16:10.123" v="833" actId="22"/>
          <ac:picMkLst>
            <pc:docMk/>
            <pc:sldMk cId="3620558806" sldId="2147469706"/>
            <ac:picMk id="5" creationId="{60AF242F-2FE9-440E-B5B9-AB6661073F08}"/>
          </ac:picMkLst>
        </pc:picChg>
        <pc:picChg chg="add mod">
          <ac:chgData name="Hiram Fleitas" userId="e10fcc43-9abd-4aad-af2d-b6bb7d9e18eb" providerId="ADAL" clId="{FC7D9AE4-EA18-44F1-8865-60D022AF569F}" dt="2021-06-23T03:18:24.933" v="848" actId="1076"/>
          <ac:picMkLst>
            <pc:docMk/>
            <pc:sldMk cId="3620558806" sldId="2147469706"/>
            <ac:picMk id="7" creationId="{939DF85C-8311-4430-A6FD-7363ADDCD6DD}"/>
          </ac:picMkLst>
        </pc:picChg>
      </pc:sldChg>
      <pc:sldChg chg="addSp add mod">
        <pc:chgData name="Hiram Fleitas" userId="e10fcc43-9abd-4aad-af2d-b6bb7d9e18eb" providerId="ADAL" clId="{FC7D9AE4-EA18-44F1-8865-60D022AF569F}" dt="2021-06-23T03:16:35.545" v="834" actId="22"/>
        <pc:sldMkLst>
          <pc:docMk/>
          <pc:sldMk cId="2676572729" sldId="2147469707"/>
        </pc:sldMkLst>
        <pc:picChg chg="add">
          <ac:chgData name="Hiram Fleitas" userId="e10fcc43-9abd-4aad-af2d-b6bb7d9e18eb" providerId="ADAL" clId="{FC7D9AE4-EA18-44F1-8865-60D022AF569F}" dt="2021-06-23T03:16:35.545" v="834" actId="22"/>
          <ac:picMkLst>
            <pc:docMk/>
            <pc:sldMk cId="2676572729" sldId="2147469707"/>
            <ac:picMk id="3" creationId="{1258D9B4-5F54-4CC6-8DA7-16F1163DDC85}"/>
          </ac:picMkLst>
        </pc:picChg>
      </pc:sldChg>
      <pc:sldChg chg="addSp delSp modSp add del mod">
        <pc:chgData name="Hiram Fleitas" userId="e10fcc43-9abd-4aad-af2d-b6bb7d9e18eb" providerId="ADAL" clId="{FC7D9AE4-EA18-44F1-8865-60D022AF569F}" dt="2021-06-23T03:01:14.523" v="828" actId="1076"/>
        <pc:sldMkLst>
          <pc:docMk/>
          <pc:sldMk cId="2072391905" sldId="2147469708"/>
        </pc:sldMkLst>
        <pc:picChg chg="del">
          <ac:chgData name="Hiram Fleitas" userId="e10fcc43-9abd-4aad-af2d-b6bb7d9e18eb" providerId="ADAL" clId="{FC7D9AE4-EA18-44F1-8865-60D022AF569F}" dt="2021-06-23T02:55:07.748" v="770" actId="478"/>
          <ac:picMkLst>
            <pc:docMk/>
            <pc:sldMk cId="2072391905" sldId="2147469708"/>
            <ac:picMk id="3" creationId="{BF1155F5-68FA-4EAF-866A-7634F885841C}"/>
          </ac:picMkLst>
        </pc:picChg>
        <pc:picChg chg="add del">
          <ac:chgData name="Hiram Fleitas" userId="e10fcc43-9abd-4aad-af2d-b6bb7d9e18eb" providerId="ADAL" clId="{FC7D9AE4-EA18-44F1-8865-60D022AF569F}" dt="2021-06-23T02:55:15.853" v="772" actId="478"/>
          <ac:picMkLst>
            <pc:docMk/>
            <pc:sldMk cId="2072391905" sldId="2147469708"/>
            <ac:picMk id="4" creationId="{DDAF0ABC-A4BC-455F-976E-B3606AA8E052}"/>
          </ac:picMkLst>
        </pc:picChg>
        <pc:picChg chg="add del">
          <ac:chgData name="Hiram Fleitas" userId="e10fcc43-9abd-4aad-af2d-b6bb7d9e18eb" providerId="ADAL" clId="{FC7D9AE4-EA18-44F1-8865-60D022AF569F}" dt="2021-06-23T02:56:37.746" v="775" actId="22"/>
          <ac:picMkLst>
            <pc:docMk/>
            <pc:sldMk cId="2072391905" sldId="2147469708"/>
            <ac:picMk id="6" creationId="{1E469094-8EDD-40E5-9B7C-DDEB7E7DFD0D}"/>
          </ac:picMkLst>
        </pc:picChg>
        <pc:picChg chg="del">
          <ac:chgData name="Hiram Fleitas" userId="e10fcc43-9abd-4aad-af2d-b6bb7d9e18eb" providerId="ADAL" clId="{FC7D9AE4-EA18-44F1-8865-60D022AF569F}" dt="2021-06-23T02:56:35.197" v="773" actId="478"/>
          <ac:picMkLst>
            <pc:docMk/>
            <pc:sldMk cId="2072391905" sldId="2147469708"/>
            <ac:picMk id="7" creationId="{958665A7-41AF-419A-8978-86BF7AF9D580}"/>
          </ac:picMkLst>
        </pc:picChg>
        <pc:picChg chg="add del">
          <ac:chgData name="Hiram Fleitas" userId="e10fcc43-9abd-4aad-af2d-b6bb7d9e18eb" providerId="ADAL" clId="{FC7D9AE4-EA18-44F1-8865-60D022AF569F}" dt="2021-06-23T02:57:03.268" v="780" actId="478"/>
          <ac:picMkLst>
            <pc:docMk/>
            <pc:sldMk cId="2072391905" sldId="2147469708"/>
            <ac:picMk id="9" creationId="{9EE870F7-4F08-49B7-BAF7-03913F3EFDD2}"/>
          </ac:picMkLst>
        </pc:picChg>
        <pc:picChg chg="add mod">
          <ac:chgData name="Hiram Fleitas" userId="e10fcc43-9abd-4aad-af2d-b6bb7d9e18eb" providerId="ADAL" clId="{FC7D9AE4-EA18-44F1-8865-60D022AF569F}" dt="2021-06-23T03:01:14.523" v="828" actId="1076"/>
          <ac:picMkLst>
            <pc:docMk/>
            <pc:sldMk cId="2072391905" sldId="2147469708"/>
            <ac:picMk id="11" creationId="{E1F8ADDD-F07C-4FB6-87F3-54D7002367F7}"/>
          </ac:picMkLst>
        </pc:picChg>
        <pc:picChg chg="add mod">
          <ac:chgData name="Hiram Fleitas" userId="e10fcc43-9abd-4aad-af2d-b6bb7d9e18eb" providerId="ADAL" clId="{FC7D9AE4-EA18-44F1-8865-60D022AF569F}" dt="2021-06-23T03:01:13.816" v="827" actId="1076"/>
          <ac:picMkLst>
            <pc:docMk/>
            <pc:sldMk cId="2072391905" sldId="2147469708"/>
            <ac:picMk id="12" creationId="{6D3E23D0-5875-4B14-B1BC-579B66ED9499}"/>
          </ac:picMkLst>
        </pc:picChg>
        <pc:picChg chg="del">
          <ac:chgData name="Hiram Fleitas" userId="e10fcc43-9abd-4aad-af2d-b6bb7d9e18eb" providerId="ADAL" clId="{FC7D9AE4-EA18-44F1-8865-60D022AF569F}" dt="2021-06-23T02:56:35.197" v="773" actId="478"/>
          <ac:picMkLst>
            <pc:docMk/>
            <pc:sldMk cId="2072391905" sldId="2147469708"/>
            <ac:picMk id="16" creationId="{969CCD5E-F3CB-41DB-9CD3-87E1C710BC25}"/>
          </ac:picMkLst>
        </pc:picChg>
        <pc:picChg chg="del">
          <ac:chgData name="Hiram Fleitas" userId="e10fcc43-9abd-4aad-af2d-b6bb7d9e18eb" providerId="ADAL" clId="{FC7D9AE4-EA18-44F1-8865-60D022AF569F}" dt="2021-06-23T02:56:35.197" v="773" actId="478"/>
          <ac:picMkLst>
            <pc:docMk/>
            <pc:sldMk cId="2072391905" sldId="2147469708"/>
            <ac:picMk id="18" creationId="{CCCCFE1B-C4A8-40B6-9D3F-3720170B0B8B}"/>
          </ac:picMkLst>
        </pc:picChg>
        <pc:picChg chg="del">
          <ac:chgData name="Hiram Fleitas" userId="e10fcc43-9abd-4aad-af2d-b6bb7d9e18eb" providerId="ADAL" clId="{FC7D9AE4-EA18-44F1-8865-60D022AF569F}" dt="2021-06-23T02:56:35.197" v="773" actId="478"/>
          <ac:picMkLst>
            <pc:docMk/>
            <pc:sldMk cId="2072391905" sldId="2147469708"/>
            <ac:picMk id="22" creationId="{E9D66CFC-F066-428B-8824-DAA2EC373276}"/>
          </ac:picMkLst>
        </pc:picChg>
        <pc:picChg chg="del">
          <ac:chgData name="Hiram Fleitas" userId="e10fcc43-9abd-4aad-af2d-b6bb7d9e18eb" providerId="ADAL" clId="{FC7D9AE4-EA18-44F1-8865-60D022AF569F}" dt="2021-06-23T02:56:43.157" v="776" actId="478"/>
          <ac:picMkLst>
            <pc:docMk/>
            <pc:sldMk cId="2072391905" sldId="2147469708"/>
            <ac:picMk id="24" creationId="{3EB1F8FC-F1E7-48CC-9148-B347BCC01332}"/>
          </ac:picMkLst>
        </pc:picChg>
        <pc:picChg chg="del">
          <ac:chgData name="Hiram Fleitas" userId="e10fcc43-9abd-4aad-af2d-b6bb7d9e18eb" providerId="ADAL" clId="{FC7D9AE4-EA18-44F1-8865-60D022AF569F}" dt="2021-06-23T02:56:35.197" v="773" actId="478"/>
          <ac:picMkLst>
            <pc:docMk/>
            <pc:sldMk cId="2072391905" sldId="2147469708"/>
            <ac:picMk id="26" creationId="{156DB502-568D-40BE-BDB7-95848A5949D7}"/>
          </ac:picMkLst>
        </pc:picChg>
      </pc:sldChg>
      <pc:sldChg chg="addSp delSp modSp add mod">
        <pc:chgData name="Hiram Fleitas" userId="e10fcc43-9abd-4aad-af2d-b6bb7d9e18eb" providerId="ADAL" clId="{FC7D9AE4-EA18-44F1-8865-60D022AF569F}" dt="2021-06-23T03:00:59.703" v="824" actId="21"/>
        <pc:sldMkLst>
          <pc:docMk/>
          <pc:sldMk cId="2543878285" sldId="2147469709"/>
        </pc:sldMkLst>
        <pc:picChg chg="add mod">
          <ac:chgData name="Hiram Fleitas" userId="e10fcc43-9abd-4aad-af2d-b6bb7d9e18eb" providerId="ADAL" clId="{FC7D9AE4-EA18-44F1-8865-60D022AF569F}" dt="2021-06-23T02:59:30.186" v="805" actId="1076"/>
          <ac:picMkLst>
            <pc:docMk/>
            <pc:sldMk cId="2543878285" sldId="2147469709"/>
            <ac:picMk id="3" creationId="{3D8CE8FD-3A05-4E99-98B9-6C2A20FE9DED}"/>
          </ac:picMkLst>
        </pc:picChg>
        <pc:picChg chg="add del mod">
          <ac:chgData name="Hiram Fleitas" userId="e10fcc43-9abd-4aad-af2d-b6bb7d9e18eb" providerId="ADAL" clId="{FC7D9AE4-EA18-44F1-8865-60D022AF569F}" dt="2021-06-23T02:58:25.397" v="791" actId="478"/>
          <ac:picMkLst>
            <pc:docMk/>
            <pc:sldMk cId="2543878285" sldId="2147469709"/>
            <ac:picMk id="4" creationId="{A2060FB2-C9AF-45EC-AD9B-D795F431996F}"/>
          </ac:picMkLst>
        </pc:picChg>
        <pc:picChg chg="add del mod">
          <ac:chgData name="Hiram Fleitas" userId="e10fcc43-9abd-4aad-af2d-b6bb7d9e18eb" providerId="ADAL" clId="{FC7D9AE4-EA18-44F1-8865-60D022AF569F}" dt="2021-06-23T02:58:42.314" v="795" actId="478"/>
          <ac:picMkLst>
            <pc:docMk/>
            <pc:sldMk cId="2543878285" sldId="2147469709"/>
            <ac:picMk id="6" creationId="{3B25231D-3B02-4DF4-A46F-F9D2715C3D77}"/>
          </ac:picMkLst>
        </pc:picChg>
        <pc:picChg chg="add del mod">
          <ac:chgData name="Hiram Fleitas" userId="e10fcc43-9abd-4aad-af2d-b6bb7d9e18eb" providerId="ADAL" clId="{FC7D9AE4-EA18-44F1-8865-60D022AF569F}" dt="2021-06-23T02:59:09.809" v="801" actId="22"/>
          <ac:picMkLst>
            <pc:docMk/>
            <pc:sldMk cId="2543878285" sldId="2147469709"/>
            <ac:picMk id="8" creationId="{43B29F52-889C-4C22-8072-D50FDC745E05}"/>
          </ac:picMkLst>
        </pc:picChg>
        <pc:picChg chg="add del mod">
          <ac:chgData name="Hiram Fleitas" userId="e10fcc43-9abd-4aad-af2d-b6bb7d9e18eb" providerId="ADAL" clId="{FC7D9AE4-EA18-44F1-8865-60D022AF569F}" dt="2021-06-23T03:00:59.703" v="824" actId="21"/>
          <ac:picMkLst>
            <pc:docMk/>
            <pc:sldMk cId="2543878285" sldId="2147469709"/>
            <ac:picMk id="10" creationId="{4D26D143-7C80-4E1B-98A4-61D2675463A2}"/>
          </ac:picMkLst>
        </pc:picChg>
        <pc:picChg chg="del">
          <ac:chgData name="Hiram Fleitas" userId="e10fcc43-9abd-4aad-af2d-b6bb7d9e18eb" providerId="ADAL" clId="{FC7D9AE4-EA18-44F1-8865-60D022AF569F}" dt="2021-06-23T02:57:33.359" v="783" actId="478"/>
          <ac:picMkLst>
            <pc:docMk/>
            <pc:sldMk cId="2543878285" sldId="2147469709"/>
            <ac:picMk id="11" creationId="{E1F8ADDD-F07C-4FB6-87F3-54D7002367F7}"/>
          </ac:picMkLst>
        </pc:picChg>
        <pc:picChg chg="add del mod">
          <ac:chgData name="Hiram Fleitas" userId="e10fcc43-9abd-4aad-af2d-b6bb7d9e18eb" providerId="ADAL" clId="{FC7D9AE4-EA18-44F1-8865-60D022AF569F}" dt="2021-06-23T03:00:42.237" v="822" actId="478"/>
          <ac:picMkLst>
            <pc:docMk/>
            <pc:sldMk cId="2543878285" sldId="2147469709"/>
            <ac:picMk id="14" creationId="{A69C5932-7F42-4925-9402-670CCB7A15FA}"/>
          </ac:picMkLst>
        </pc:picChg>
      </pc:sldChg>
      <pc:sldChg chg="addSp add mod">
        <pc:chgData name="Hiram Fleitas" userId="e10fcc43-9abd-4aad-af2d-b6bb7d9e18eb" providerId="ADAL" clId="{FC7D9AE4-EA18-44F1-8865-60D022AF569F}" dt="2021-06-23T03:33:26.176" v="849" actId="22"/>
        <pc:sldMkLst>
          <pc:docMk/>
          <pc:sldMk cId="792882430" sldId="2147469710"/>
        </pc:sldMkLst>
        <pc:picChg chg="add">
          <ac:chgData name="Hiram Fleitas" userId="e10fcc43-9abd-4aad-af2d-b6bb7d9e18eb" providerId="ADAL" clId="{FC7D9AE4-EA18-44F1-8865-60D022AF569F}" dt="2021-06-23T03:33:26.176" v="849" actId="22"/>
          <ac:picMkLst>
            <pc:docMk/>
            <pc:sldMk cId="792882430" sldId="2147469710"/>
            <ac:picMk id="3" creationId="{390E50A2-5727-4724-ACC7-176073EBC63C}"/>
          </ac:picMkLst>
        </pc:picChg>
      </pc:sldChg>
      <pc:sldChg chg="addSp add del mod">
        <pc:chgData name="Hiram Fleitas" userId="e10fcc43-9abd-4aad-af2d-b6bb7d9e18eb" providerId="ADAL" clId="{FC7D9AE4-EA18-44F1-8865-60D022AF569F}" dt="2021-06-23T03:41:18.860" v="868" actId="47"/>
        <pc:sldMkLst>
          <pc:docMk/>
          <pc:sldMk cId="765209329" sldId="2147469711"/>
        </pc:sldMkLst>
        <pc:picChg chg="add">
          <ac:chgData name="Hiram Fleitas" userId="e10fcc43-9abd-4aad-af2d-b6bb7d9e18eb" providerId="ADAL" clId="{FC7D9AE4-EA18-44F1-8865-60D022AF569F}" dt="2021-06-23T03:34:27.835" v="850" actId="22"/>
          <ac:picMkLst>
            <pc:docMk/>
            <pc:sldMk cId="765209329" sldId="2147469711"/>
            <ac:picMk id="3" creationId="{81402C13-87BC-4849-AC46-FE20AD35A2CF}"/>
          </ac:picMkLst>
        </pc:picChg>
      </pc:sldChg>
      <pc:sldChg chg="addSp add del mod">
        <pc:chgData name="Hiram Fleitas" userId="e10fcc43-9abd-4aad-af2d-b6bb7d9e18eb" providerId="ADAL" clId="{FC7D9AE4-EA18-44F1-8865-60D022AF569F}" dt="2021-06-23T03:41:12.758" v="866" actId="47"/>
        <pc:sldMkLst>
          <pc:docMk/>
          <pc:sldMk cId="1981982752" sldId="2147469712"/>
        </pc:sldMkLst>
        <pc:picChg chg="add">
          <ac:chgData name="Hiram Fleitas" userId="e10fcc43-9abd-4aad-af2d-b6bb7d9e18eb" providerId="ADAL" clId="{FC7D9AE4-EA18-44F1-8865-60D022AF569F}" dt="2021-06-23T03:35:55.165" v="855" actId="22"/>
          <ac:picMkLst>
            <pc:docMk/>
            <pc:sldMk cId="1981982752" sldId="2147469712"/>
            <ac:picMk id="3" creationId="{CA8DFE45-1AED-4520-AD27-3D3D12438DC3}"/>
          </ac:picMkLst>
        </pc:picChg>
      </pc:sldChg>
      <pc:sldChg chg="addSp delSp add mod">
        <pc:chgData name="Hiram Fleitas" userId="e10fcc43-9abd-4aad-af2d-b6bb7d9e18eb" providerId="ADAL" clId="{FC7D9AE4-EA18-44F1-8865-60D022AF569F}" dt="2021-06-23T03:59:52.378" v="963" actId="22"/>
        <pc:sldMkLst>
          <pc:docMk/>
          <pc:sldMk cId="2806615112" sldId="2147469713"/>
        </pc:sldMkLst>
        <pc:picChg chg="add">
          <ac:chgData name="Hiram Fleitas" userId="e10fcc43-9abd-4aad-af2d-b6bb7d9e18eb" providerId="ADAL" clId="{FC7D9AE4-EA18-44F1-8865-60D022AF569F}" dt="2021-06-23T03:59:13.533" v="961" actId="22"/>
          <ac:picMkLst>
            <pc:docMk/>
            <pc:sldMk cId="2806615112" sldId="2147469713"/>
            <ac:picMk id="3" creationId="{2497936B-EFE5-48C7-84AC-3A52275C5236}"/>
          </ac:picMkLst>
        </pc:picChg>
        <pc:picChg chg="add del">
          <ac:chgData name="Hiram Fleitas" userId="e10fcc43-9abd-4aad-af2d-b6bb7d9e18eb" providerId="ADAL" clId="{FC7D9AE4-EA18-44F1-8865-60D022AF569F}" dt="2021-06-23T03:59:52.378" v="963" actId="22"/>
          <ac:picMkLst>
            <pc:docMk/>
            <pc:sldMk cId="2806615112" sldId="2147469713"/>
            <ac:picMk id="5" creationId="{B60DA669-E302-42A5-BB70-C8C3CAE082E9}"/>
          </ac:picMkLst>
        </pc:picChg>
      </pc:sldChg>
      <pc:sldChg chg="addSp delSp add del mod">
        <pc:chgData name="Hiram Fleitas" userId="e10fcc43-9abd-4aad-af2d-b6bb7d9e18eb" providerId="ADAL" clId="{FC7D9AE4-EA18-44F1-8865-60D022AF569F}" dt="2021-06-23T03:41:15.168" v="867" actId="47"/>
        <pc:sldMkLst>
          <pc:docMk/>
          <pc:sldMk cId="1778690111" sldId="2147469714"/>
        </pc:sldMkLst>
        <pc:picChg chg="add del">
          <ac:chgData name="Hiram Fleitas" userId="e10fcc43-9abd-4aad-af2d-b6bb7d9e18eb" providerId="ADAL" clId="{FC7D9AE4-EA18-44F1-8865-60D022AF569F}" dt="2021-06-23T03:36:45.032" v="857" actId="478"/>
          <ac:picMkLst>
            <pc:docMk/>
            <pc:sldMk cId="1778690111" sldId="2147469714"/>
            <ac:picMk id="3" creationId="{17C355CF-83FC-4E91-BC29-6634F7658486}"/>
          </ac:picMkLst>
        </pc:picChg>
        <pc:picChg chg="add">
          <ac:chgData name="Hiram Fleitas" userId="e10fcc43-9abd-4aad-af2d-b6bb7d9e18eb" providerId="ADAL" clId="{FC7D9AE4-EA18-44F1-8865-60D022AF569F}" dt="2021-06-23T03:37:54.053" v="858" actId="22"/>
          <ac:picMkLst>
            <pc:docMk/>
            <pc:sldMk cId="1778690111" sldId="2147469714"/>
            <ac:picMk id="5" creationId="{4D84D752-E803-4EFB-A168-689B5D082966}"/>
          </ac:picMkLst>
        </pc:picChg>
      </pc:sldChg>
      <pc:sldChg chg="addSp delSp modSp add mod">
        <pc:chgData name="Hiram Fleitas" userId="e10fcc43-9abd-4aad-af2d-b6bb7d9e18eb" providerId="ADAL" clId="{FC7D9AE4-EA18-44F1-8865-60D022AF569F}" dt="2021-06-23T03:50:19.077" v="873" actId="14100"/>
        <pc:sldMkLst>
          <pc:docMk/>
          <pc:sldMk cId="4003608845" sldId="2147469715"/>
        </pc:sldMkLst>
        <pc:spChg chg="add mod">
          <ac:chgData name="Hiram Fleitas" userId="e10fcc43-9abd-4aad-af2d-b6bb7d9e18eb" providerId="ADAL" clId="{FC7D9AE4-EA18-44F1-8865-60D022AF569F}" dt="2021-06-23T03:50:19.077" v="873" actId="14100"/>
          <ac:spMkLst>
            <pc:docMk/>
            <pc:sldMk cId="4003608845" sldId="2147469715"/>
            <ac:spMk id="7" creationId="{B2B65A89-5731-4D49-AC7D-694999A57D4D}"/>
          </ac:spMkLst>
        </pc:spChg>
        <pc:picChg chg="add del">
          <ac:chgData name="Hiram Fleitas" userId="e10fcc43-9abd-4aad-af2d-b6bb7d9e18eb" providerId="ADAL" clId="{FC7D9AE4-EA18-44F1-8865-60D022AF569F}" dt="2021-06-23T03:41:04.631" v="865" actId="478"/>
          <ac:picMkLst>
            <pc:docMk/>
            <pc:sldMk cId="4003608845" sldId="2147469715"/>
            <ac:picMk id="3" creationId="{E0CAB599-F211-490B-8188-2741192132E8}"/>
          </ac:picMkLst>
        </pc:picChg>
        <pc:picChg chg="add">
          <ac:chgData name="Hiram Fleitas" userId="e10fcc43-9abd-4aad-af2d-b6bb7d9e18eb" providerId="ADAL" clId="{FC7D9AE4-EA18-44F1-8865-60D022AF569F}" dt="2021-06-23T03:41:22.395" v="869" actId="22"/>
          <ac:picMkLst>
            <pc:docMk/>
            <pc:sldMk cId="4003608845" sldId="2147469715"/>
            <ac:picMk id="5" creationId="{71B4A097-0945-4E20-9CCE-B4CA6A8110C7}"/>
          </ac:picMkLst>
        </pc:picChg>
      </pc:sldChg>
      <pc:sldChg chg="addSp delSp modSp add mod ord delAnim modAnim">
        <pc:chgData name="Hiram Fleitas" userId="e10fcc43-9abd-4aad-af2d-b6bb7d9e18eb" providerId="ADAL" clId="{FC7D9AE4-EA18-44F1-8865-60D022AF569F}" dt="2021-06-23T04:05:47.682" v="972" actId="14100"/>
        <pc:sldMkLst>
          <pc:docMk/>
          <pc:sldMk cId="2795163742" sldId="2147469716"/>
        </pc:sldMkLst>
        <pc:spChg chg="add del mod">
          <ac:chgData name="Hiram Fleitas" userId="e10fcc43-9abd-4aad-af2d-b6bb7d9e18eb" providerId="ADAL" clId="{FC7D9AE4-EA18-44F1-8865-60D022AF569F}" dt="2021-06-23T03:53:55.586" v="924" actId="21"/>
          <ac:spMkLst>
            <pc:docMk/>
            <pc:sldMk cId="2795163742" sldId="2147469716"/>
            <ac:spMk id="4" creationId="{B1AB94A9-41E7-447E-9684-EF375D4E4111}"/>
          </ac:spMkLst>
        </pc:spChg>
        <pc:picChg chg="add del mod">
          <ac:chgData name="Hiram Fleitas" userId="e10fcc43-9abd-4aad-af2d-b6bb7d9e18eb" providerId="ADAL" clId="{FC7D9AE4-EA18-44F1-8865-60D022AF569F}" dt="2021-06-23T03:59:10.229" v="960" actId="478"/>
          <ac:picMkLst>
            <pc:docMk/>
            <pc:sldMk cId="2795163742" sldId="2147469716"/>
            <ac:picMk id="3" creationId="{FFC5BE00-5415-4369-B455-BF84DE314242}"/>
          </ac:picMkLst>
        </pc:picChg>
        <pc:picChg chg="add del mod modCrop">
          <ac:chgData name="Hiram Fleitas" userId="e10fcc43-9abd-4aad-af2d-b6bb7d9e18eb" providerId="ADAL" clId="{FC7D9AE4-EA18-44F1-8865-60D022AF569F}" dt="2021-06-23T04:00:55.709" v="967" actId="478"/>
          <ac:picMkLst>
            <pc:docMk/>
            <pc:sldMk cId="2795163742" sldId="2147469716"/>
            <ac:picMk id="6" creationId="{6941DCB9-C52B-4D6F-BCBE-D4530242E37A}"/>
          </ac:picMkLst>
        </pc:picChg>
        <pc:picChg chg="add del">
          <ac:chgData name="Hiram Fleitas" userId="e10fcc43-9abd-4aad-af2d-b6bb7d9e18eb" providerId="ADAL" clId="{FC7D9AE4-EA18-44F1-8865-60D022AF569F}" dt="2021-06-23T04:05:14.667" v="969" actId="478"/>
          <ac:picMkLst>
            <pc:docMk/>
            <pc:sldMk cId="2795163742" sldId="2147469716"/>
            <ac:picMk id="8" creationId="{B5F534A3-D06E-4CB1-A3A9-3DA9AE4828E8}"/>
          </ac:picMkLst>
        </pc:picChg>
        <pc:picChg chg="add mod">
          <ac:chgData name="Hiram Fleitas" userId="e10fcc43-9abd-4aad-af2d-b6bb7d9e18eb" providerId="ADAL" clId="{FC7D9AE4-EA18-44F1-8865-60D022AF569F}" dt="2021-06-23T04:05:47.682" v="972" actId="14100"/>
          <ac:picMkLst>
            <pc:docMk/>
            <pc:sldMk cId="2795163742" sldId="2147469716"/>
            <ac:picMk id="10" creationId="{9E50D51E-4339-4C9F-8E46-B587390B0F20}"/>
          </ac:picMkLst>
        </pc:picChg>
      </pc:sldChg>
      <pc:sldChg chg="addSp delSp modSp add mod delAnim modAnim">
        <pc:chgData name="Hiram Fleitas" userId="e10fcc43-9abd-4aad-af2d-b6bb7d9e18eb" providerId="ADAL" clId="{FC7D9AE4-EA18-44F1-8865-60D022AF569F}" dt="2021-06-23T04:31:28.766" v="1115" actId="20577"/>
        <pc:sldMkLst>
          <pc:docMk/>
          <pc:sldMk cId="1899313799" sldId="2147469717"/>
        </pc:sldMkLst>
        <pc:spChg chg="add del mod">
          <ac:chgData name="Hiram Fleitas" userId="e10fcc43-9abd-4aad-af2d-b6bb7d9e18eb" providerId="ADAL" clId="{FC7D9AE4-EA18-44F1-8865-60D022AF569F}" dt="2021-06-23T03:55:35.908" v="951" actId="478"/>
          <ac:spMkLst>
            <pc:docMk/>
            <pc:sldMk cId="1899313799" sldId="2147469717"/>
            <ac:spMk id="6" creationId="{779EA507-05E3-4A3E-A43B-57362DB91418}"/>
          </ac:spMkLst>
        </pc:spChg>
        <pc:spChg chg="add mod">
          <ac:chgData name="Hiram Fleitas" userId="e10fcc43-9abd-4aad-af2d-b6bb7d9e18eb" providerId="ADAL" clId="{FC7D9AE4-EA18-44F1-8865-60D022AF569F}" dt="2021-06-23T04:31:28.766" v="1115" actId="20577"/>
          <ac:spMkLst>
            <pc:docMk/>
            <pc:sldMk cId="1899313799" sldId="2147469717"/>
            <ac:spMk id="7" creationId="{C3086C39-E84C-42E0-B831-A92B2BC3A1F6}"/>
          </ac:spMkLst>
        </pc:spChg>
        <pc:picChg chg="add del">
          <ac:chgData name="Hiram Fleitas" userId="e10fcc43-9abd-4aad-af2d-b6bb7d9e18eb" providerId="ADAL" clId="{FC7D9AE4-EA18-44F1-8865-60D022AF569F}" dt="2021-06-23T03:52:14.674" v="877" actId="22"/>
          <ac:picMkLst>
            <pc:docMk/>
            <pc:sldMk cId="1899313799" sldId="2147469717"/>
            <ac:picMk id="3" creationId="{4EE9E348-71E0-4F0F-85F7-8E7A0F3BE171}"/>
          </ac:picMkLst>
        </pc:picChg>
        <pc:picChg chg="add mod">
          <ac:chgData name="Hiram Fleitas" userId="e10fcc43-9abd-4aad-af2d-b6bb7d9e18eb" providerId="ADAL" clId="{FC7D9AE4-EA18-44F1-8865-60D022AF569F}" dt="2021-06-23T03:56:05.921" v="955" actId="1076"/>
          <ac:picMkLst>
            <pc:docMk/>
            <pc:sldMk cId="1899313799" sldId="2147469717"/>
            <ac:picMk id="5" creationId="{113130BD-BCD7-4450-BDD7-3661007825A0}"/>
          </ac:picMkLst>
        </pc:picChg>
      </pc:sldChg>
      <pc:sldChg chg="addSp add mod">
        <pc:chgData name="Hiram Fleitas" userId="e10fcc43-9abd-4aad-af2d-b6bb7d9e18eb" providerId="ADAL" clId="{FC7D9AE4-EA18-44F1-8865-60D022AF569F}" dt="2021-06-23T04:06:25.477" v="973" actId="22"/>
        <pc:sldMkLst>
          <pc:docMk/>
          <pc:sldMk cId="2016081564" sldId="2147469718"/>
        </pc:sldMkLst>
        <pc:picChg chg="add">
          <ac:chgData name="Hiram Fleitas" userId="e10fcc43-9abd-4aad-af2d-b6bb7d9e18eb" providerId="ADAL" clId="{FC7D9AE4-EA18-44F1-8865-60D022AF569F}" dt="2021-06-23T04:06:25.477" v="973" actId="22"/>
          <ac:picMkLst>
            <pc:docMk/>
            <pc:sldMk cId="2016081564" sldId="2147469718"/>
            <ac:picMk id="3" creationId="{0AC149C9-3629-4A79-B298-C071F53DFB6D}"/>
          </ac:picMkLst>
        </pc:picChg>
      </pc:sldChg>
      <pc:sldChg chg="addSp modSp add mod">
        <pc:chgData name="Hiram Fleitas" userId="e10fcc43-9abd-4aad-af2d-b6bb7d9e18eb" providerId="ADAL" clId="{FC7D9AE4-EA18-44F1-8865-60D022AF569F}" dt="2021-06-23T04:07:27.190" v="978" actId="1076"/>
        <pc:sldMkLst>
          <pc:docMk/>
          <pc:sldMk cId="3536273597" sldId="2147469719"/>
        </pc:sldMkLst>
        <pc:picChg chg="add">
          <ac:chgData name="Hiram Fleitas" userId="e10fcc43-9abd-4aad-af2d-b6bb7d9e18eb" providerId="ADAL" clId="{FC7D9AE4-EA18-44F1-8865-60D022AF569F}" dt="2021-06-23T04:06:47.578" v="974" actId="22"/>
          <ac:picMkLst>
            <pc:docMk/>
            <pc:sldMk cId="3536273597" sldId="2147469719"/>
            <ac:picMk id="3" creationId="{4E2D069A-2F04-4BD5-B592-FD735C3AEF8A}"/>
          </ac:picMkLst>
        </pc:picChg>
        <pc:picChg chg="add mod">
          <ac:chgData name="Hiram Fleitas" userId="e10fcc43-9abd-4aad-af2d-b6bb7d9e18eb" providerId="ADAL" clId="{FC7D9AE4-EA18-44F1-8865-60D022AF569F}" dt="2021-06-23T04:07:27.190" v="978" actId="1076"/>
          <ac:picMkLst>
            <pc:docMk/>
            <pc:sldMk cId="3536273597" sldId="2147469719"/>
            <ac:picMk id="5" creationId="{732893A4-B471-4574-B8A9-DC0276E6DFF6}"/>
          </ac:picMkLst>
        </pc:picChg>
      </pc:sldChg>
      <pc:sldChg chg="addSp delSp add mod">
        <pc:chgData name="Hiram Fleitas" userId="e10fcc43-9abd-4aad-af2d-b6bb7d9e18eb" providerId="ADAL" clId="{FC7D9AE4-EA18-44F1-8865-60D022AF569F}" dt="2021-06-23T04:17:02.148" v="989" actId="22"/>
        <pc:sldMkLst>
          <pc:docMk/>
          <pc:sldMk cId="581297078" sldId="2147469720"/>
        </pc:sldMkLst>
        <pc:picChg chg="add del">
          <ac:chgData name="Hiram Fleitas" userId="e10fcc43-9abd-4aad-af2d-b6bb7d9e18eb" providerId="ADAL" clId="{FC7D9AE4-EA18-44F1-8865-60D022AF569F}" dt="2021-06-23T04:16:51.165" v="988" actId="478"/>
          <ac:picMkLst>
            <pc:docMk/>
            <pc:sldMk cId="581297078" sldId="2147469720"/>
            <ac:picMk id="3" creationId="{450C2133-4D16-4A24-9A57-5E8F51808919}"/>
          </ac:picMkLst>
        </pc:picChg>
        <pc:picChg chg="add">
          <ac:chgData name="Hiram Fleitas" userId="e10fcc43-9abd-4aad-af2d-b6bb7d9e18eb" providerId="ADAL" clId="{FC7D9AE4-EA18-44F1-8865-60D022AF569F}" dt="2021-06-23T04:17:02.148" v="989" actId="22"/>
          <ac:picMkLst>
            <pc:docMk/>
            <pc:sldMk cId="581297078" sldId="2147469720"/>
            <ac:picMk id="5" creationId="{B321484F-3027-443D-BB05-D069C3EB3BBD}"/>
          </ac:picMkLst>
        </pc:picChg>
      </pc:sldChg>
      <pc:sldChg chg="addSp add mod">
        <pc:chgData name="Hiram Fleitas" userId="e10fcc43-9abd-4aad-af2d-b6bb7d9e18eb" providerId="ADAL" clId="{FC7D9AE4-EA18-44F1-8865-60D022AF569F}" dt="2021-06-23T04:17:18.600" v="994" actId="22"/>
        <pc:sldMkLst>
          <pc:docMk/>
          <pc:sldMk cId="3156430983" sldId="2147469721"/>
        </pc:sldMkLst>
        <pc:picChg chg="add">
          <ac:chgData name="Hiram Fleitas" userId="e10fcc43-9abd-4aad-af2d-b6bb7d9e18eb" providerId="ADAL" clId="{FC7D9AE4-EA18-44F1-8865-60D022AF569F}" dt="2021-06-23T04:17:18.600" v="994" actId="22"/>
          <ac:picMkLst>
            <pc:docMk/>
            <pc:sldMk cId="3156430983" sldId="2147469721"/>
            <ac:picMk id="3" creationId="{F2A256A1-480E-486B-A87B-C1CFE57F686B}"/>
          </ac:picMkLst>
        </pc:picChg>
      </pc:sldChg>
      <pc:sldChg chg="addSp add mod">
        <pc:chgData name="Hiram Fleitas" userId="e10fcc43-9abd-4aad-af2d-b6bb7d9e18eb" providerId="ADAL" clId="{FC7D9AE4-EA18-44F1-8865-60D022AF569F}" dt="2021-06-23T04:32:58.845" v="1116" actId="22"/>
        <pc:sldMkLst>
          <pc:docMk/>
          <pc:sldMk cId="1474323896" sldId="2147469722"/>
        </pc:sldMkLst>
        <pc:picChg chg="add">
          <ac:chgData name="Hiram Fleitas" userId="e10fcc43-9abd-4aad-af2d-b6bb7d9e18eb" providerId="ADAL" clId="{FC7D9AE4-EA18-44F1-8865-60D022AF569F}" dt="2021-06-23T04:32:58.845" v="1116" actId="22"/>
          <ac:picMkLst>
            <pc:docMk/>
            <pc:sldMk cId="1474323896" sldId="2147469722"/>
            <ac:picMk id="3" creationId="{A73C5F13-5C07-4415-B620-FAF975E9B031}"/>
          </ac:picMkLst>
        </pc:picChg>
      </pc:sldChg>
      <pc:sldChg chg="add ord">
        <pc:chgData name="Hiram Fleitas" userId="e10fcc43-9abd-4aad-af2d-b6bb7d9e18eb" providerId="ADAL" clId="{FC7D9AE4-EA18-44F1-8865-60D022AF569F}" dt="2021-06-23T04:16:47.204" v="987"/>
        <pc:sldMkLst>
          <pc:docMk/>
          <pc:sldMk cId="1725013960" sldId="2147469723"/>
        </pc:sldMkLst>
      </pc:sldChg>
      <pc:sldChg chg="addSp add mod">
        <pc:chgData name="Hiram Fleitas" userId="e10fcc43-9abd-4aad-af2d-b6bb7d9e18eb" providerId="ADAL" clId="{FC7D9AE4-EA18-44F1-8865-60D022AF569F}" dt="2021-06-23T04:17:30.872" v="995" actId="22"/>
        <pc:sldMkLst>
          <pc:docMk/>
          <pc:sldMk cId="1122695361" sldId="2147469724"/>
        </pc:sldMkLst>
        <pc:picChg chg="add">
          <ac:chgData name="Hiram Fleitas" userId="e10fcc43-9abd-4aad-af2d-b6bb7d9e18eb" providerId="ADAL" clId="{FC7D9AE4-EA18-44F1-8865-60D022AF569F}" dt="2021-06-23T04:17:30.872" v="995" actId="22"/>
          <ac:picMkLst>
            <pc:docMk/>
            <pc:sldMk cId="1122695361" sldId="2147469724"/>
            <ac:picMk id="3" creationId="{EF6D8CCE-BC42-486F-8B12-15F33B2224C5}"/>
          </ac:picMkLst>
        </pc:picChg>
      </pc:sldChg>
      <pc:sldChg chg="addSp add mod">
        <pc:chgData name="Hiram Fleitas" userId="e10fcc43-9abd-4aad-af2d-b6bb7d9e18eb" providerId="ADAL" clId="{FC7D9AE4-EA18-44F1-8865-60D022AF569F}" dt="2021-06-23T04:18:00.929" v="996" actId="22"/>
        <pc:sldMkLst>
          <pc:docMk/>
          <pc:sldMk cId="531325977" sldId="2147469725"/>
        </pc:sldMkLst>
        <pc:picChg chg="add">
          <ac:chgData name="Hiram Fleitas" userId="e10fcc43-9abd-4aad-af2d-b6bb7d9e18eb" providerId="ADAL" clId="{FC7D9AE4-EA18-44F1-8865-60D022AF569F}" dt="2021-06-23T04:18:00.929" v="996" actId="22"/>
          <ac:picMkLst>
            <pc:docMk/>
            <pc:sldMk cId="531325977" sldId="2147469725"/>
            <ac:picMk id="3" creationId="{D3F14BEF-6F1D-417C-BD6C-F51D0E657717}"/>
          </ac:picMkLst>
        </pc:picChg>
      </pc:sldChg>
      <pc:sldChg chg="addSp delSp add mod">
        <pc:chgData name="Hiram Fleitas" userId="e10fcc43-9abd-4aad-af2d-b6bb7d9e18eb" providerId="ADAL" clId="{FC7D9AE4-EA18-44F1-8865-60D022AF569F}" dt="2021-06-23T04:19:39.345" v="1010" actId="22"/>
        <pc:sldMkLst>
          <pc:docMk/>
          <pc:sldMk cId="3139286732" sldId="2147469726"/>
        </pc:sldMkLst>
        <pc:spChg chg="add del">
          <ac:chgData name="Hiram Fleitas" userId="e10fcc43-9abd-4aad-af2d-b6bb7d9e18eb" providerId="ADAL" clId="{FC7D9AE4-EA18-44F1-8865-60D022AF569F}" dt="2021-06-23T04:19:32.536" v="1009" actId="22"/>
          <ac:spMkLst>
            <pc:docMk/>
            <pc:sldMk cId="3139286732" sldId="2147469726"/>
            <ac:spMk id="9" creationId="{807061A9-A619-4A77-BF35-708D58EE1855}"/>
          </ac:spMkLst>
        </pc:spChg>
        <pc:picChg chg="add del">
          <ac:chgData name="Hiram Fleitas" userId="e10fcc43-9abd-4aad-af2d-b6bb7d9e18eb" providerId="ADAL" clId="{FC7D9AE4-EA18-44F1-8865-60D022AF569F}" dt="2021-06-23T04:18:21.940" v="998" actId="22"/>
          <ac:picMkLst>
            <pc:docMk/>
            <pc:sldMk cId="3139286732" sldId="2147469726"/>
            <ac:picMk id="3" creationId="{B4CB73A9-4A57-4F53-9374-C15ECBBAE9E2}"/>
          </ac:picMkLst>
        </pc:picChg>
        <pc:picChg chg="add del">
          <ac:chgData name="Hiram Fleitas" userId="e10fcc43-9abd-4aad-af2d-b6bb7d9e18eb" providerId="ADAL" clId="{FC7D9AE4-EA18-44F1-8865-60D022AF569F}" dt="2021-06-23T04:18:58.492" v="1005" actId="478"/>
          <ac:picMkLst>
            <pc:docMk/>
            <pc:sldMk cId="3139286732" sldId="2147469726"/>
            <ac:picMk id="5" creationId="{21431CF9-B7A8-4178-8BEE-F1A76968D183}"/>
          </ac:picMkLst>
        </pc:picChg>
        <pc:picChg chg="add del">
          <ac:chgData name="Hiram Fleitas" userId="e10fcc43-9abd-4aad-af2d-b6bb7d9e18eb" providerId="ADAL" clId="{FC7D9AE4-EA18-44F1-8865-60D022AF569F}" dt="2021-06-23T04:19:29.880" v="1007" actId="478"/>
          <ac:picMkLst>
            <pc:docMk/>
            <pc:sldMk cId="3139286732" sldId="2147469726"/>
            <ac:picMk id="7" creationId="{C0E84AD4-B64A-424A-9991-76F474F37E20}"/>
          </ac:picMkLst>
        </pc:picChg>
        <pc:picChg chg="add">
          <ac:chgData name="Hiram Fleitas" userId="e10fcc43-9abd-4aad-af2d-b6bb7d9e18eb" providerId="ADAL" clId="{FC7D9AE4-EA18-44F1-8865-60D022AF569F}" dt="2021-06-23T04:19:39.345" v="1010" actId="22"/>
          <ac:picMkLst>
            <pc:docMk/>
            <pc:sldMk cId="3139286732" sldId="2147469726"/>
            <ac:picMk id="11" creationId="{0418A22E-0C90-43FF-AC1A-A0ABAD137CD0}"/>
          </ac:picMkLst>
        </pc:picChg>
      </pc:sldChg>
      <pc:sldChg chg="addSp add mod">
        <pc:chgData name="Hiram Fleitas" userId="e10fcc43-9abd-4aad-af2d-b6bb7d9e18eb" providerId="ADAL" clId="{FC7D9AE4-EA18-44F1-8865-60D022AF569F}" dt="2021-06-23T04:20:02.229" v="1011" actId="22"/>
        <pc:sldMkLst>
          <pc:docMk/>
          <pc:sldMk cId="909634367" sldId="2147469727"/>
        </pc:sldMkLst>
        <pc:picChg chg="add">
          <ac:chgData name="Hiram Fleitas" userId="e10fcc43-9abd-4aad-af2d-b6bb7d9e18eb" providerId="ADAL" clId="{FC7D9AE4-EA18-44F1-8865-60D022AF569F}" dt="2021-06-23T04:20:02.229" v="1011" actId="22"/>
          <ac:picMkLst>
            <pc:docMk/>
            <pc:sldMk cId="909634367" sldId="2147469727"/>
            <ac:picMk id="3" creationId="{B62B9CAA-DA25-4DC6-A6DC-C657E1830975}"/>
          </ac:picMkLst>
        </pc:picChg>
      </pc:sldChg>
      <pc:sldChg chg="addSp delSp modSp add mod modAnim">
        <pc:chgData name="Hiram Fleitas" userId="e10fcc43-9abd-4aad-af2d-b6bb7d9e18eb" providerId="ADAL" clId="{FC7D9AE4-EA18-44F1-8865-60D022AF569F}" dt="2021-06-24T13:54:52.411" v="1723" actId="1076"/>
        <pc:sldMkLst>
          <pc:docMk/>
          <pc:sldMk cId="553082438" sldId="2147469728"/>
        </pc:sldMkLst>
        <pc:spChg chg="add mod">
          <ac:chgData name="Hiram Fleitas" userId="e10fcc43-9abd-4aad-af2d-b6bb7d9e18eb" providerId="ADAL" clId="{FC7D9AE4-EA18-44F1-8865-60D022AF569F}" dt="2021-06-23T04:30:51.793" v="1095" actId="20577"/>
          <ac:spMkLst>
            <pc:docMk/>
            <pc:sldMk cId="553082438" sldId="2147469728"/>
            <ac:spMk id="4" creationId="{082C8871-D042-4B80-A4A3-BD431FF5696D}"/>
          </ac:spMkLst>
        </pc:spChg>
        <pc:picChg chg="add mod">
          <ac:chgData name="Hiram Fleitas" userId="e10fcc43-9abd-4aad-af2d-b6bb7d9e18eb" providerId="ADAL" clId="{FC7D9AE4-EA18-44F1-8865-60D022AF569F}" dt="2021-06-24T13:54:52.411" v="1723" actId="1076"/>
          <ac:picMkLst>
            <pc:docMk/>
            <pc:sldMk cId="553082438" sldId="2147469728"/>
            <ac:picMk id="2" creationId="{AE4D46E2-1A0F-473C-859B-C63DF2D142B7}"/>
          </ac:picMkLst>
        </pc:picChg>
        <pc:picChg chg="add del">
          <ac:chgData name="Hiram Fleitas" userId="e10fcc43-9abd-4aad-af2d-b6bb7d9e18eb" providerId="ADAL" clId="{FC7D9AE4-EA18-44F1-8865-60D022AF569F}" dt="2021-06-23T04:34:19.636" v="1117" actId="478"/>
          <ac:picMkLst>
            <pc:docMk/>
            <pc:sldMk cId="553082438" sldId="2147469728"/>
            <ac:picMk id="3" creationId="{4DBA534E-137E-429F-8AE1-E0B7353A8B30}"/>
          </ac:picMkLst>
        </pc:picChg>
        <pc:picChg chg="add ord">
          <ac:chgData name="Hiram Fleitas" userId="e10fcc43-9abd-4aad-af2d-b6bb7d9e18eb" providerId="ADAL" clId="{FC7D9AE4-EA18-44F1-8865-60D022AF569F}" dt="2021-06-23T04:34:24.182" v="1119" actId="167"/>
          <ac:picMkLst>
            <pc:docMk/>
            <pc:sldMk cId="553082438" sldId="2147469728"/>
            <ac:picMk id="6" creationId="{31AAB112-2E3C-4B11-A1E8-69F164FF22DE}"/>
          </ac:picMkLst>
        </pc:picChg>
      </pc:sldChg>
      <pc:sldChg chg="addSp delSp modSp add mod">
        <pc:chgData name="Hiram Fleitas" userId="e10fcc43-9abd-4aad-af2d-b6bb7d9e18eb" providerId="ADAL" clId="{FC7D9AE4-EA18-44F1-8865-60D022AF569F}" dt="2021-06-23T04:24:11.914" v="1025" actId="1076"/>
        <pc:sldMkLst>
          <pc:docMk/>
          <pc:sldMk cId="1768312318" sldId="2147469729"/>
        </pc:sldMkLst>
        <pc:picChg chg="add">
          <ac:chgData name="Hiram Fleitas" userId="e10fcc43-9abd-4aad-af2d-b6bb7d9e18eb" providerId="ADAL" clId="{FC7D9AE4-EA18-44F1-8865-60D022AF569F}" dt="2021-06-23T04:22:53.980" v="1017" actId="22"/>
          <ac:picMkLst>
            <pc:docMk/>
            <pc:sldMk cId="1768312318" sldId="2147469729"/>
            <ac:picMk id="3" creationId="{7DB10F08-2BF9-40B5-B55A-068337AAA555}"/>
          </ac:picMkLst>
        </pc:picChg>
        <pc:picChg chg="add del mod">
          <ac:chgData name="Hiram Fleitas" userId="e10fcc43-9abd-4aad-af2d-b6bb7d9e18eb" providerId="ADAL" clId="{FC7D9AE4-EA18-44F1-8865-60D022AF569F}" dt="2021-06-23T04:23:29.064" v="1021" actId="478"/>
          <ac:picMkLst>
            <pc:docMk/>
            <pc:sldMk cId="1768312318" sldId="2147469729"/>
            <ac:picMk id="5" creationId="{39657798-9B9A-4902-B5C7-33E3DABC78EF}"/>
          </ac:picMkLst>
        </pc:picChg>
        <pc:picChg chg="add mod">
          <ac:chgData name="Hiram Fleitas" userId="e10fcc43-9abd-4aad-af2d-b6bb7d9e18eb" providerId="ADAL" clId="{FC7D9AE4-EA18-44F1-8865-60D022AF569F}" dt="2021-06-23T04:24:11.914" v="1025" actId="1076"/>
          <ac:picMkLst>
            <pc:docMk/>
            <pc:sldMk cId="1768312318" sldId="2147469729"/>
            <ac:picMk id="7" creationId="{64FCF2D4-BDD8-4D2B-B187-7CC2A6E4CC1F}"/>
          </ac:picMkLst>
        </pc:picChg>
      </pc:sldChg>
      <pc:sldChg chg="addSp add mod">
        <pc:chgData name="Hiram Fleitas" userId="e10fcc43-9abd-4aad-af2d-b6bb7d9e18eb" providerId="ADAL" clId="{FC7D9AE4-EA18-44F1-8865-60D022AF569F}" dt="2021-06-23T04:29:31.907" v="1036" actId="22"/>
        <pc:sldMkLst>
          <pc:docMk/>
          <pc:sldMk cId="1688777349" sldId="2147469730"/>
        </pc:sldMkLst>
        <pc:picChg chg="add">
          <ac:chgData name="Hiram Fleitas" userId="e10fcc43-9abd-4aad-af2d-b6bb7d9e18eb" providerId="ADAL" clId="{FC7D9AE4-EA18-44F1-8865-60D022AF569F}" dt="2021-06-23T04:29:31.907" v="1036" actId="22"/>
          <ac:picMkLst>
            <pc:docMk/>
            <pc:sldMk cId="1688777349" sldId="2147469730"/>
            <ac:picMk id="3" creationId="{B1D7960A-1C30-4579-BAD9-40CB9D004697}"/>
          </ac:picMkLst>
        </pc:picChg>
      </pc:sldChg>
      <pc:sldChg chg="addSp add mod">
        <pc:chgData name="Hiram Fleitas" userId="e10fcc43-9abd-4aad-af2d-b6bb7d9e18eb" providerId="ADAL" clId="{FC7D9AE4-EA18-44F1-8865-60D022AF569F}" dt="2021-06-23T04:29:50.984" v="1037" actId="22"/>
        <pc:sldMkLst>
          <pc:docMk/>
          <pc:sldMk cId="1908788260" sldId="2147469731"/>
        </pc:sldMkLst>
        <pc:picChg chg="add">
          <ac:chgData name="Hiram Fleitas" userId="e10fcc43-9abd-4aad-af2d-b6bb7d9e18eb" providerId="ADAL" clId="{FC7D9AE4-EA18-44F1-8865-60D022AF569F}" dt="2021-06-23T04:29:50.984" v="1037" actId="22"/>
          <ac:picMkLst>
            <pc:docMk/>
            <pc:sldMk cId="1908788260" sldId="2147469731"/>
            <ac:picMk id="3" creationId="{62CB3302-E91E-48B6-97C6-806DDEE0A159}"/>
          </ac:picMkLst>
        </pc:picChg>
      </pc:sldChg>
      <pc:sldChg chg="addSp modSp add mod modAnim">
        <pc:chgData name="Hiram Fleitas" userId="e10fcc43-9abd-4aad-af2d-b6bb7d9e18eb" providerId="ADAL" clId="{FC7D9AE4-EA18-44F1-8865-60D022AF569F}" dt="2021-06-23T04:30:43.583" v="1088" actId="20577"/>
        <pc:sldMkLst>
          <pc:docMk/>
          <pc:sldMk cId="2363182203" sldId="2147469732"/>
        </pc:sldMkLst>
        <pc:spChg chg="add mod">
          <ac:chgData name="Hiram Fleitas" userId="e10fcc43-9abd-4aad-af2d-b6bb7d9e18eb" providerId="ADAL" clId="{FC7D9AE4-EA18-44F1-8865-60D022AF569F}" dt="2021-06-23T04:30:43.583" v="1088" actId="20577"/>
          <ac:spMkLst>
            <pc:docMk/>
            <pc:sldMk cId="2363182203" sldId="2147469732"/>
            <ac:spMk id="4" creationId="{62F673EA-64E7-4FF2-B127-766AF7DD4CE2}"/>
          </ac:spMkLst>
        </pc:spChg>
        <pc:picChg chg="add">
          <ac:chgData name="Hiram Fleitas" userId="e10fcc43-9abd-4aad-af2d-b6bb7d9e18eb" providerId="ADAL" clId="{FC7D9AE4-EA18-44F1-8865-60D022AF569F}" dt="2021-06-23T04:30:13.162" v="1038" actId="22"/>
          <ac:picMkLst>
            <pc:docMk/>
            <pc:sldMk cId="2363182203" sldId="2147469732"/>
            <ac:picMk id="3" creationId="{6A553F58-B9FB-4D6A-B70F-EA10F4B44E57}"/>
          </ac:picMkLst>
        </pc:picChg>
      </pc:sldChg>
      <pc:sldChg chg="addSp delSp modSp add mod ord">
        <pc:chgData name="Hiram Fleitas" userId="e10fcc43-9abd-4aad-af2d-b6bb7d9e18eb" providerId="ADAL" clId="{FC7D9AE4-EA18-44F1-8865-60D022AF569F}" dt="2021-06-24T13:47:15.059" v="1715" actId="20578"/>
        <pc:sldMkLst>
          <pc:docMk/>
          <pc:sldMk cId="3756514499" sldId="2147469733"/>
        </pc:sldMkLst>
        <pc:picChg chg="add del">
          <ac:chgData name="Hiram Fleitas" userId="e10fcc43-9abd-4aad-af2d-b6bb7d9e18eb" providerId="ADAL" clId="{FC7D9AE4-EA18-44F1-8865-60D022AF569F}" dt="2021-06-23T04:38:40.935" v="1125" actId="478"/>
          <ac:picMkLst>
            <pc:docMk/>
            <pc:sldMk cId="3756514499" sldId="2147469733"/>
            <ac:picMk id="3" creationId="{74FE2B03-6144-4BC7-9B4A-3D4E0B0437D4}"/>
          </ac:picMkLst>
        </pc:picChg>
        <pc:picChg chg="add mod">
          <ac:chgData name="Hiram Fleitas" userId="e10fcc43-9abd-4aad-af2d-b6bb7d9e18eb" providerId="ADAL" clId="{FC7D9AE4-EA18-44F1-8865-60D022AF569F}" dt="2021-06-23T04:37:53.726" v="1124" actId="1076"/>
          <ac:picMkLst>
            <pc:docMk/>
            <pc:sldMk cId="3756514499" sldId="2147469733"/>
            <ac:picMk id="5" creationId="{0CA87A12-75F1-43D2-AB42-785FF26CF315}"/>
          </ac:picMkLst>
        </pc:picChg>
        <pc:picChg chg="add ord">
          <ac:chgData name="Hiram Fleitas" userId="e10fcc43-9abd-4aad-af2d-b6bb7d9e18eb" providerId="ADAL" clId="{FC7D9AE4-EA18-44F1-8865-60D022AF569F}" dt="2021-06-23T04:38:45.525" v="1127" actId="167"/>
          <ac:picMkLst>
            <pc:docMk/>
            <pc:sldMk cId="3756514499" sldId="2147469733"/>
            <ac:picMk id="7" creationId="{AC074D17-790F-474D-9A3D-09DB687F89EB}"/>
          </ac:picMkLst>
        </pc:picChg>
        <pc:picChg chg="add del mod">
          <ac:chgData name="Hiram Fleitas" userId="e10fcc43-9abd-4aad-af2d-b6bb7d9e18eb" providerId="ADAL" clId="{FC7D9AE4-EA18-44F1-8865-60D022AF569F}" dt="2021-06-23T04:39:52.998" v="1137" actId="478"/>
          <ac:picMkLst>
            <pc:docMk/>
            <pc:sldMk cId="3756514499" sldId="2147469733"/>
            <ac:picMk id="9" creationId="{BCF3A0E4-E328-4529-A0B4-C429967FD097}"/>
          </ac:picMkLst>
        </pc:picChg>
      </pc:sldChg>
      <pc:sldChg chg="addSp add mod">
        <pc:chgData name="Hiram Fleitas" userId="e10fcc43-9abd-4aad-af2d-b6bb7d9e18eb" providerId="ADAL" clId="{FC7D9AE4-EA18-44F1-8865-60D022AF569F}" dt="2021-06-23T04:40:53.745" v="1138" actId="22"/>
        <pc:sldMkLst>
          <pc:docMk/>
          <pc:sldMk cId="1149670470" sldId="2147469734"/>
        </pc:sldMkLst>
        <pc:picChg chg="add">
          <ac:chgData name="Hiram Fleitas" userId="e10fcc43-9abd-4aad-af2d-b6bb7d9e18eb" providerId="ADAL" clId="{FC7D9AE4-EA18-44F1-8865-60D022AF569F}" dt="2021-06-23T04:40:53.745" v="1138" actId="22"/>
          <ac:picMkLst>
            <pc:docMk/>
            <pc:sldMk cId="1149670470" sldId="2147469734"/>
            <ac:picMk id="3" creationId="{8B3CEFE8-4EB2-4017-AD72-7FD6C61289C2}"/>
          </ac:picMkLst>
        </pc:picChg>
      </pc:sldChg>
      <pc:sldChg chg="addSp">
        <pc:chgData name="Hiram Fleitas" userId="e10fcc43-9abd-4aad-af2d-b6bb7d9e18eb" providerId="ADAL" clId="{FC7D9AE4-EA18-44F1-8865-60D022AF569F}" dt="2021-06-23T04:45:23.757" v="1173"/>
        <pc:sldMkLst>
          <pc:docMk/>
          <pc:sldMk cId="12344348" sldId="2147469735"/>
        </pc:sldMkLst>
        <pc:picChg chg="add">
          <ac:chgData name="Hiram Fleitas" userId="e10fcc43-9abd-4aad-af2d-b6bb7d9e18eb" providerId="ADAL" clId="{FC7D9AE4-EA18-44F1-8865-60D022AF569F}" dt="2021-06-23T04:45:23.757" v="1173"/>
          <ac:picMkLst>
            <pc:docMk/>
            <pc:sldMk cId="12344348" sldId="2147469735"/>
            <ac:picMk id="1026" creationId="{D623A015-98B8-4D34-87F9-C08F9AE50AA5}"/>
          </ac:picMkLst>
        </pc:picChg>
      </pc:sldChg>
      <pc:sldChg chg="addSp delSp modSp add del mod delAnim modAnim">
        <pc:chgData name="Hiram Fleitas" userId="e10fcc43-9abd-4aad-af2d-b6bb7d9e18eb" providerId="ADAL" clId="{FC7D9AE4-EA18-44F1-8865-60D022AF569F}" dt="2021-06-23T04:55:59.226" v="1251"/>
        <pc:sldMkLst>
          <pc:docMk/>
          <pc:sldMk cId="1064969866" sldId="2147469735"/>
        </pc:sldMkLst>
        <pc:spChg chg="add del mod">
          <ac:chgData name="Hiram Fleitas" userId="e10fcc43-9abd-4aad-af2d-b6bb7d9e18eb" providerId="ADAL" clId="{FC7D9AE4-EA18-44F1-8865-60D022AF569F}" dt="2021-06-23T04:45:37.257" v="1181" actId="478"/>
          <ac:spMkLst>
            <pc:docMk/>
            <pc:sldMk cId="1064969866" sldId="2147469735"/>
            <ac:spMk id="8" creationId="{0987B0D7-2867-4037-A855-2B8E106000B1}"/>
          </ac:spMkLst>
        </pc:spChg>
        <pc:picChg chg="add mod">
          <ac:chgData name="Hiram Fleitas" userId="e10fcc43-9abd-4aad-af2d-b6bb7d9e18eb" providerId="ADAL" clId="{FC7D9AE4-EA18-44F1-8865-60D022AF569F}" dt="2021-06-23T04:45:56.497" v="1190" actId="1076"/>
          <ac:picMkLst>
            <pc:docMk/>
            <pc:sldMk cId="1064969866" sldId="2147469735"/>
            <ac:picMk id="2" creationId="{2D026C20-3418-492B-9C4A-6F122D3B0143}"/>
          </ac:picMkLst>
        </pc:picChg>
        <pc:picChg chg="add del">
          <ac:chgData name="Hiram Fleitas" userId="e10fcc43-9abd-4aad-af2d-b6bb7d9e18eb" providerId="ADAL" clId="{FC7D9AE4-EA18-44F1-8865-60D022AF569F}" dt="2021-06-23T04:45:34.364" v="1180" actId="478"/>
          <ac:picMkLst>
            <pc:docMk/>
            <pc:sldMk cId="1064969866" sldId="2147469735"/>
            <ac:picMk id="3" creationId="{776619A3-E161-4576-9EC6-AFC79DF22FFA}"/>
          </ac:picMkLst>
        </pc:picChg>
        <pc:picChg chg="add mod">
          <ac:chgData name="Hiram Fleitas" userId="e10fcc43-9abd-4aad-af2d-b6bb7d9e18eb" providerId="ADAL" clId="{FC7D9AE4-EA18-44F1-8865-60D022AF569F}" dt="2021-06-23T04:47:16.123" v="1209" actId="1076"/>
          <ac:picMkLst>
            <pc:docMk/>
            <pc:sldMk cId="1064969866" sldId="2147469735"/>
            <ac:picMk id="4" creationId="{36027196-1D34-403A-B309-7668927E2F73}"/>
          </ac:picMkLst>
        </pc:picChg>
        <pc:picChg chg="add del mod">
          <ac:chgData name="Hiram Fleitas" userId="e10fcc43-9abd-4aad-af2d-b6bb7d9e18eb" providerId="ADAL" clId="{FC7D9AE4-EA18-44F1-8865-60D022AF569F}" dt="2021-06-23T04:43:11.470" v="1147" actId="478"/>
          <ac:picMkLst>
            <pc:docMk/>
            <pc:sldMk cId="1064969866" sldId="2147469735"/>
            <ac:picMk id="5" creationId="{41FDF27D-4803-4379-9C52-61AC226A754D}"/>
          </ac:picMkLst>
        </pc:picChg>
        <pc:picChg chg="add mod">
          <ac:chgData name="Hiram Fleitas" userId="e10fcc43-9abd-4aad-af2d-b6bb7d9e18eb" providerId="ADAL" clId="{FC7D9AE4-EA18-44F1-8865-60D022AF569F}" dt="2021-06-23T04:47:08.280" v="1208" actId="1076"/>
          <ac:picMkLst>
            <pc:docMk/>
            <pc:sldMk cId="1064969866" sldId="2147469735"/>
            <ac:picMk id="5" creationId="{7DC0E253-93F4-47B7-9DE1-E702025E71CE}"/>
          </ac:picMkLst>
        </pc:picChg>
        <pc:picChg chg="add mod">
          <ac:chgData name="Hiram Fleitas" userId="e10fcc43-9abd-4aad-af2d-b6bb7d9e18eb" providerId="ADAL" clId="{FC7D9AE4-EA18-44F1-8865-60D022AF569F}" dt="2021-06-23T04:44:12.164" v="1156" actId="1076"/>
          <ac:picMkLst>
            <pc:docMk/>
            <pc:sldMk cId="1064969866" sldId="2147469735"/>
            <ac:picMk id="7" creationId="{E6980E9C-976F-4B7A-A3A5-0072C8774129}"/>
          </ac:picMkLst>
        </pc:picChg>
        <pc:picChg chg="add mod">
          <ac:chgData name="Hiram Fleitas" userId="e10fcc43-9abd-4aad-af2d-b6bb7d9e18eb" providerId="ADAL" clId="{FC7D9AE4-EA18-44F1-8865-60D022AF569F}" dt="2021-06-23T04:47:34.753" v="1211" actId="1076"/>
          <ac:picMkLst>
            <pc:docMk/>
            <pc:sldMk cId="1064969866" sldId="2147469735"/>
            <ac:picMk id="11" creationId="{3C2ECE59-5EA8-40A7-BD67-89D48AEDD716}"/>
          </ac:picMkLst>
        </pc:picChg>
        <pc:picChg chg="add mod">
          <ac:chgData name="Hiram Fleitas" userId="e10fcc43-9abd-4aad-af2d-b6bb7d9e18eb" providerId="ADAL" clId="{FC7D9AE4-EA18-44F1-8865-60D022AF569F}" dt="2021-06-23T04:47:22.032" v="1210" actId="1076"/>
          <ac:picMkLst>
            <pc:docMk/>
            <pc:sldMk cId="1064969866" sldId="2147469735"/>
            <ac:picMk id="13" creationId="{E5551E1D-5923-4A4C-8BB7-6250D5EC4376}"/>
          </ac:picMkLst>
        </pc:picChg>
        <pc:picChg chg="add mod">
          <ac:chgData name="Hiram Fleitas" userId="e10fcc43-9abd-4aad-af2d-b6bb7d9e18eb" providerId="ADAL" clId="{FC7D9AE4-EA18-44F1-8865-60D022AF569F}" dt="2021-06-23T04:46:31.747" v="1201" actId="1076"/>
          <ac:picMkLst>
            <pc:docMk/>
            <pc:sldMk cId="1064969866" sldId="2147469735"/>
            <ac:picMk id="15" creationId="{B6BA275D-EAE8-4CED-BF61-5DFE2AC331B3}"/>
          </ac:picMkLst>
        </pc:picChg>
        <pc:picChg chg="add mod">
          <ac:chgData name="Hiram Fleitas" userId="e10fcc43-9abd-4aad-af2d-b6bb7d9e18eb" providerId="ADAL" clId="{FC7D9AE4-EA18-44F1-8865-60D022AF569F}" dt="2021-06-23T04:46:22.264" v="1200" actId="1076"/>
          <ac:picMkLst>
            <pc:docMk/>
            <pc:sldMk cId="1064969866" sldId="2147469735"/>
            <ac:picMk id="17" creationId="{88FA470F-FDFC-41AA-B5DB-A50B02512A28}"/>
          </ac:picMkLst>
        </pc:picChg>
        <pc:picChg chg="add mod">
          <ac:chgData name="Hiram Fleitas" userId="e10fcc43-9abd-4aad-af2d-b6bb7d9e18eb" providerId="ADAL" clId="{FC7D9AE4-EA18-44F1-8865-60D022AF569F}" dt="2021-06-23T04:46:18.697" v="1199" actId="1076"/>
          <ac:picMkLst>
            <pc:docMk/>
            <pc:sldMk cId="1064969866" sldId="2147469735"/>
            <ac:picMk id="19" creationId="{FC1BF52A-0851-41F4-8856-E41A4B64876A}"/>
          </ac:picMkLst>
        </pc:picChg>
        <pc:picChg chg="add mod">
          <ac:chgData name="Hiram Fleitas" userId="e10fcc43-9abd-4aad-af2d-b6bb7d9e18eb" providerId="ADAL" clId="{FC7D9AE4-EA18-44F1-8865-60D022AF569F}" dt="2021-06-23T04:46:53.679" v="1206" actId="1076"/>
          <ac:picMkLst>
            <pc:docMk/>
            <pc:sldMk cId="1064969866" sldId="2147469735"/>
            <ac:picMk id="21" creationId="{81DBAA35-D693-402F-9A97-4836D05E12F6}"/>
          </ac:picMkLst>
        </pc:picChg>
        <pc:picChg chg="add mod">
          <ac:chgData name="Hiram Fleitas" userId="e10fcc43-9abd-4aad-af2d-b6bb7d9e18eb" providerId="ADAL" clId="{FC7D9AE4-EA18-44F1-8865-60D022AF569F}" dt="2021-06-23T04:47:04.203" v="1207" actId="1076"/>
          <ac:picMkLst>
            <pc:docMk/>
            <pc:sldMk cId="1064969866" sldId="2147469735"/>
            <ac:picMk id="23" creationId="{76F56750-3ECD-4CA7-A33D-F45634DFD9C9}"/>
          </ac:picMkLst>
        </pc:picChg>
        <pc:picChg chg="del mod">
          <ac:chgData name="Hiram Fleitas" userId="e10fcc43-9abd-4aad-af2d-b6bb7d9e18eb" providerId="ADAL" clId="{FC7D9AE4-EA18-44F1-8865-60D022AF569F}" dt="2021-06-23T04:46:44.441" v="1204" actId="478"/>
          <ac:picMkLst>
            <pc:docMk/>
            <pc:sldMk cId="1064969866" sldId="2147469735"/>
            <ac:picMk id="1026" creationId="{D623A015-98B8-4D34-87F9-C08F9AE50AA5}"/>
          </ac:picMkLst>
        </pc:picChg>
        <pc:picChg chg="del mod">
          <ac:chgData name="Hiram Fleitas" userId="e10fcc43-9abd-4aad-af2d-b6bb7d9e18eb" providerId="ADAL" clId="{FC7D9AE4-EA18-44F1-8865-60D022AF569F}" dt="2021-06-23T04:48:45.452" v="1216" actId="478"/>
          <ac:picMkLst>
            <pc:docMk/>
            <pc:sldMk cId="1064969866" sldId="2147469735"/>
            <ac:picMk id="2050" creationId="{2449E392-F7ED-41D2-BB70-2F723700EF82}"/>
          </ac:picMkLst>
        </pc:picChg>
        <pc:picChg chg="del mod">
          <ac:chgData name="Hiram Fleitas" userId="e10fcc43-9abd-4aad-af2d-b6bb7d9e18eb" providerId="ADAL" clId="{FC7D9AE4-EA18-44F1-8865-60D022AF569F}" dt="2021-06-23T04:49:54.474" v="1221" actId="478"/>
          <ac:picMkLst>
            <pc:docMk/>
            <pc:sldMk cId="1064969866" sldId="2147469735"/>
            <ac:picMk id="3074" creationId="{9907CB31-5F36-4C7A-AE6C-07318D13DA7F}"/>
          </ac:picMkLst>
        </pc:picChg>
      </pc:sldChg>
      <pc:sldChg chg="addSp">
        <pc:chgData name="Hiram Fleitas" userId="e10fcc43-9abd-4aad-af2d-b6bb7d9e18eb" providerId="ADAL" clId="{FC7D9AE4-EA18-44F1-8865-60D022AF569F}" dt="2021-06-23T04:49:41.905" v="1217"/>
        <pc:sldMkLst>
          <pc:docMk/>
          <pc:sldMk cId="2249780124" sldId="2147469735"/>
        </pc:sldMkLst>
        <pc:picChg chg="add">
          <ac:chgData name="Hiram Fleitas" userId="e10fcc43-9abd-4aad-af2d-b6bb7d9e18eb" providerId="ADAL" clId="{FC7D9AE4-EA18-44F1-8865-60D022AF569F}" dt="2021-06-23T04:49:41.905" v="1217"/>
          <ac:picMkLst>
            <pc:docMk/>
            <pc:sldMk cId="2249780124" sldId="2147469735"/>
            <ac:picMk id="3074" creationId="{9907CB31-5F36-4C7A-AE6C-07318D13DA7F}"/>
          </ac:picMkLst>
        </pc:picChg>
      </pc:sldChg>
      <pc:sldChg chg="addSp">
        <pc:chgData name="Hiram Fleitas" userId="e10fcc43-9abd-4aad-af2d-b6bb7d9e18eb" providerId="ADAL" clId="{FC7D9AE4-EA18-44F1-8865-60D022AF569F}" dt="2021-06-23T04:48:35.381" v="1212"/>
        <pc:sldMkLst>
          <pc:docMk/>
          <pc:sldMk cId="4193890419" sldId="2147469735"/>
        </pc:sldMkLst>
        <pc:picChg chg="add">
          <ac:chgData name="Hiram Fleitas" userId="e10fcc43-9abd-4aad-af2d-b6bb7d9e18eb" providerId="ADAL" clId="{FC7D9AE4-EA18-44F1-8865-60D022AF569F}" dt="2021-06-23T04:48:35.381" v="1212"/>
          <ac:picMkLst>
            <pc:docMk/>
            <pc:sldMk cId="4193890419" sldId="2147469735"/>
            <ac:picMk id="2050" creationId="{2449E392-F7ED-41D2-BB70-2F723700EF82}"/>
          </ac:picMkLst>
        </pc:picChg>
      </pc:sldChg>
      <pc:sldChg chg="addSp delSp modSp add mod">
        <pc:chgData name="Hiram Fleitas" userId="e10fcc43-9abd-4aad-af2d-b6bb7d9e18eb" providerId="ADAL" clId="{FC7D9AE4-EA18-44F1-8865-60D022AF569F}" dt="2021-06-23T04:56:51.506" v="1254" actId="1076"/>
        <pc:sldMkLst>
          <pc:docMk/>
          <pc:sldMk cId="2640492147" sldId="2147469736"/>
        </pc:sldMkLst>
        <pc:picChg chg="add">
          <ac:chgData name="Hiram Fleitas" userId="e10fcc43-9abd-4aad-af2d-b6bb7d9e18eb" providerId="ADAL" clId="{FC7D9AE4-EA18-44F1-8865-60D022AF569F}" dt="2021-06-23T04:41:43.777" v="1140" actId="22"/>
          <ac:picMkLst>
            <pc:docMk/>
            <pc:sldMk cId="2640492147" sldId="2147469736"/>
            <ac:picMk id="3" creationId="{9509E46F-1594-438C-8797-1DED9E55D79A}"/>
          </ac:picMkLst>
        </pc:picChg>
        <pc:picChg chg="add del mod">
          <ac:chgData name="Hiram Fleitas" userId="e10fcc43-9abd-4aad-af2d-b6bb7d9e18eb" providerId="ADAL" clId="{FC7D9AE4-EA18-44F1-8865-60D022AF569F}" dt="2021-06-23T04:43:34.806" v="1151" actId="478"/>
          <ac:picMkLst>
            <pc:docMk/>
            <pc:sldMk cId="2640492147" sldId="2147469736"/>
            <ac:picMk id="5" creationId="{A7C35393-4E38-495D-996D-141F3EC25939}"/>
          </ac:picMkLst>
        </pc:picChg>
        <pc:picChg chg="add mod">
          <ac:chgData name="Hiram Fleitas" userId="e10fcc43-9abd-4aad-af2d-b6bb7d9e18eb" providerId="ADAL" clId="{FC7D9AE4-EA18-44F1-8865-60D022AF569F}" dt="2021-06-23T04:56:51.506" v="1254" actId="1076"/>
          <ac:picMkLst>
            <pc:docMk/>
            <pc:sldMk cId="2640492147" sldId="2147469736"/>
            <ac:picMk id="7" creationId="{9DEEF9F6-4FA0-4440-A249-69A2994568F7}"/>
          </ac:picMkLst>
        </pc:picChg>
      </pc:sldChg>
      <pc:sldChg chg="delSp add mod">
        <pc:chgData name="Hiram Fleitas" userId="e10fcc43-9abd-4aad-af2d-b6bb7d9e18eb" providerId="ADAL" clId="{FC7D9AE4-EA18-44F1-8865-60D022AF569F}" dt="2021-06-23T04:39:49.179" v="1136" actId="478"/>
        <pc:sldMkLst>
          <pc:docMk/>
          <pc:sldMk cId="2630979810" sldId="2147469737"/>
        </pc:sldMkLst>
        <pc:picChg chg="del">
          <ac:chgData name="Hiram Fleitas" userId="e10fcc43-9abd-4aad-af2d-b6bb7d9e18eb" providerId="ADAL" clId="{FC7D9AE4-EA18-44F1-8865-60D022AF569F}" dt="2021-06-23T04:39:49.179" v="1136" actId="478"/>
          <ac:picMkLst>
            <pc:docMk/>
            <pc:sldMk cId="2630979810" sldId="2147469737"/>
            <ac:picMk id="5" creationId="{0CA87A12-75F1-43D2-AB42-785FF26CF315}"/>
          </ac:picMkLst>
        </pc:picChg>
      </pc:sldChg>
      <pc:sldChg chg="addSp delSp modSp new mod modAnim">
        <pc:chgData name="Hiram Fleitas" userId="e10fcc43-9abd-4aad-af2d-b6bb7d9e18eb" providerId="ADAL" clId="{FC7D9AE4-EA18-44F1-8865-60D022AF569F}" dt="2021-06-24T13:38:14.995" v="1642" actId="20577"/>
        <pc:sldMkLst>
          <pc:docMk/>
          <pc:sldMk cId="3432851921" sldId="2147469738"/>
        </pc:sldMkLst>
        <pc:spChg chg="del mod">
          <ac:chgData name="Hiram Fleitas" userId="e10fcc43-9abd-4aad-af2d-b6bb7d9e18eb" providerId="ADAL" clId="{FC7D9AE4-EA18-44F1-8865-60D022AF569F}" dt="2021-06-24T13:20:09.420" v="1571" actId="478"/>
          <ac:spMkLst>
            <pc:docMk/>
            <pc:sldMk cId="3432851921" sldId="2147469738"/>
            <ac:spMk id="2" creationId="{4E00BDEA-A45A-49C0-82C4-C760E7906AD8}"/>
          </ac:spMkLst>
        </pc:spChg>
        <pc:spChg chg="del">
          <ac:chgData name="Hiram Fleitas" userId="e10fcc43-9abd-4aad-af2d-b6bb7d9e18eb" providerId="ADAL" clId="{FC7D9AE4-EA18-44F1-8865-60D022AF569F}" dt="2021-06-24T13:18:06.448" v="1503" actId="478"/>
          <ac:spMkLst>
            <pc:docMk/>
            <pc:sldMk cId="3432851921" sldId="2147469738"/>
            <ac:spMk id="3" creationId="{4DB79506-70A6-40C4-A441-2C3AC0FCDB6D}"/>
          </ac:spMkLst>
        </pc:spChg>
        <pc:spChg chg="add del mod">
          <ac:chgData name="Hiram Fleitas" userId="e10fcc43-9abd-4aad-af2d-b6bb7d9e18eb" providerId="ADAL" clId="{FC7D9AE4-EA18-44F1-8865-60D022AF569F}" dt="2021-06-24T13:20:12.389" v="1572" actId="478"/>
          <ac:spMkLst>
            <pc:docMk/>
            <pc:sldMk cId="3432851921" sldId="2147469738"/>
            <ac:spMk id="5" creationId="{7E4744FA-DEFD-454E-AF83-0CFBF75324D6}"/>
          </ac:spMkLst>
        </pc:spChg>
        <pc:spChg chg="add mod ord">
          <ac:chgData name="Hiram Fleitas" userId="e10fcc43-9abd-4aad-af2d-b6bb7d9e18eb" providerId="ADAL" clId="{FC7D9AE4-EA18-44F1-8865-60D022AF569F}" dt="2021-06-24T13:38:14.995" v="1642" actId="20577"/>
          <ac:spMkLst>
            <pc:docMk/>
            <pc:sldMk cId="3432851921" sldId="2147469738"/>
            <ac:spMk id="6" creationId="{24BE6ECC-426D-410E-ABF9-878C2183C211}"/>
          </ac:spMkLst>
        </pc:spChg>
        <pc:spChg chg="add del mod">
          <ac:chgData name="Hiram Fleitas" userId="e10fcc43-9abd-4aad-af2d-b6bb7d9e18eb" providerId="ADAL" clId="{FC7D9AE4-EA18-44F1-8865-60D022AF569F}" dt="2021-06-24T13:33:02.075" v="1633" actId="478"/>
          <ac:spMkLst>
            <pc:docMk/>
            <pc:sldMk cId="3432851921" sldId="2147469738"/>
            <ac:spMk id="7" creationId="{13203300-DD9C-4328-8E05-C012BDD8620C}"/>
          </ac:spMkLst>
        </pc:spChg>
        <pc:spChg chg="add del mod">
          <ac:chgData name="Hiram Fleitas" userId="e10fcc43-9abd-4aad-af2d-b6bb7d9e18eb" providerId="ADAL" clId="{FC7D9AE4-EA18-44F1-8865-60D022AF569F}" dt="2021-06-24T13:33:04.803" v="1634" actId="478"/>
          <ac:spMkLst>
            <pc:docMk/>
            <pc:sldMk cId="3432851921" sldId="2147469738"/>
            <ac:spMk id="9" creationId="{3DD7F6D2-9BAF-437C-9F3F-D1EBD1C02BCB}"/>
          </ac:spMkLst>
        </pc:spChg>
      </pc:sldChg>
      <pc:sldChg chg="modSp add ord modAnim">
        <pc:chgData name="Hiram Fleitas" userId="e10fcc43-9abd-4aad-af2d-b6bb7d9e18eb" providerId="ADAL" clId="{FC7D9AE4-EA18-44F1-8865-60D022AF569F}" dt="2021-06-24T13:57:00.722" v="1771"/>
        <pc:sldMkLst>
          <pc:docMk/>
          <pc:sldMk cId="945701772" sldId="2147469739"/>
        </pc:sldMkLst>
        <pc:spChg chg="mod">
          <ac:chgData name="Hiram Fleitas" userId="e10fcc43-9abd-4aad-af2d-b6bb7d9e18eb" providerId="ADAL" clId="{FC7D9AE4-EA18-44F1-8865-60D022AF569F}" dt="2021-06-24T13:39:33.268" v="1694" actId="20577"/>
          <ac:spMkLst>
            <pc:docMk/>
            <pc:sldMk cId="945701772" sldId="2147469739"/>
            <ac:spMk id="6" creationId="{24BE6ECC-426D-410E-ABF9-878C2183C211}"/>
          </ac:spMkLst>
        </pc:spChg>
      </pc:sldChg>
      <pc:sldChg chg="modSp add ord modAnim">
        <pc:chgData name="Hiram Fleitas" userId="e10fcc43-9abd-4aad-af2d-b6bb7d9e18eb" providerId="ADAL" clId="{FC7D9AE4-EA18-44F1-8865-60D022AF569F}" dt="2021-06-24T13:56:28.502" v="1769"/>
        <pc:sldMkLst>
          <pc:docMk/>
          <pc:sldMk cId="66889543" sldId="2147469740"/>
        </pc:sldMkLst>
        <pc:spChg chg="mod">
          <ac:chgData name="Hiram Fleitas" userId="e10fcc43-9abd-4aad-af2d-b6bb7d9e18eb" providerId="ADAL" clId="{FC7D9AE4-EA18-44F1-8865-60D022AF569F}" dt="2021-06-24T13:55:23.815" v="1766" actId="313"/>
          <ac:spMkLst>
            <pc:docMk/>
            <pc:sldMk cId="66889543" sldId="2147469740"/>
            <ac:spMk id="6" creationId="{24BE6ECC-426D-410E-ABF9-878C2183C2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E952-4D58-4E82-BFD9-F02EFE6091C1}"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6E34-2AFF-4543-9429-368FDE16B24E}" type="slidenum">
              <a:rPr lang="en-US" smtClean="0"/>
              <a:t>‹#›</a:t>
            </a:fld>
            <a:endParaRPr lang="en-US"/>
          </a:p>
        </p:txBody>
      </p:sp>
    </p:spTree>
    <p:extLst>
      <p:ext uri="{BB962C8B-B14F-4D97-AF65-F5344CB8AC3E}">
        <p14:creationId xmlns:p14="http://schemas.microsoft.com/office/powerpoint/2010/main" val="226420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12/16/2021 8:34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a:t>
            </a:fld>
            <a:endParaRPr lang="en-US">
              <a:solidFill>
                <a:prstClr val="black"/>
              </a:solidFill>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12/16/2021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91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12/16/2021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29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38</a:t>
            </a:fld>
            <a:endParaRPr lang="en-US"/>
          </a:p>
        </p:txBody>
      </p:sp>
    </p:spTree>
    <p:extLst>
      <p:ext uri="{BB962C8B-B14F-4D97-AF65-F5344CB8AC3E}">
        <p14:creationId xmlns:p14="http://schemas.microsoft.com/office/powerpoint/2010/main" val="3466601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12/16/2021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45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3619146B-24F9-441E-A368-DB3B5A84C1D4}" type="datetime8">
              <a:rPr lang="en-US">
                <a:solidFill>
                  <a:prstClr val="black"/>
                </a:solidFill>
              </a:rPr>
              <a:pPr defTabSz="966577">
                <a:defRPr/>
              </a:pPr>
              <a:t>12/16/2021 8:35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40</a:t>
            </a:fld>
            <a:endParaRPr lang="en-US">
              <a:solidFill>
                <a:prstClr val="black"/>
              </a:solidFill>
            </a:endParaRPr>
          </a:p>
        </p:txBody>
      </p:sp>
    </p:spTree>
    <p:extLst>
      <p:ext uri="{BB962C8B-B14F-4D97-AF65-F5344CB8AC3E}">
        <p14:creationId xmlns:p14="http://schemas.microsoft.com/office/powerpoint/2010/main" val="253894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12/16/2021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83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12/16/2021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6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12/16/2021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19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12/16/2021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407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69" marR="0" lvl="0" indent="0" algn="l" defTabSz="91404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12/16/2021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86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to share </a:t>
            </a:r>
            <a:r>
              <a:rPr lang="en-US" dirty="0" err="1"/>
              <a:t>scenerios</a:t>
            </a:r>
            <a:r>
              <a:rPr lang="en-US" dirty="0"/>
              <a:t> of ML used at some companies.</a:t>
            </a:r>
          </a:p>
        </p:txBody>
      </p:sp>
      <p:sp>
        <p:nvSpPr>
          <p:cNvPr id="4" name="Slide Number Placeholder 3"/>
          <p:cNvSpPr>
            <a:spLocks noGrp="1"/>
          </p:cNvSpPr>
          <p:nvPr>
            <p:ph type="sldNum" sz="quarter" idx="5"/>
          </p:nvPr>
        </p:nvSpPr>
        <p:spPr/>
        <p:txBody>
          <a:bodyPr/>
          <a:lstStyle/>
          <a:p>
            <a:fld id="{06206E34-2AFF-4543-9429-368FDE16B24E}" type="slidenum">
              <a:rPr lang="en-US" smtClean="0"/>
              <a:t>8</a:t>
            </a:fld>
            <a:endParaRPr lang="en-US"/>
          </a:p>
        </p:txBody>
      </p:sp>
    </p:spTree>
    <p:extLst>
      <p:ext uri="{BB962C8B-B14F-4D97-AF65-F5344CB8AC3E}">
        <p14:creationId xmlns:p14="http://schemas.microsoft.com/office/powerpoint/2010/main" val="110817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15</a:t>
            </a:fld>
            <a:endParaRPr lang="en-US" dirty="0"/>
          </a:p>
        </p:txBody>
      </p:sp>
    </p:spTree>
    <p:extLst>
      <p:ext uri="{BB962C8B-B14F-4D97-AF65-F5344CB8AC3E}">
        <p14:creationId xmlns:p14="http://schemas.microsoft.com/office/powerpoint/2010/main" val="232868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06E34-2AFF-4543-9429-368FDE16B24E}" type="slidenum">
              <a:rPr lang="en-US" smtClean="0"/>
              <a:t>30</a:t>
            </a:fld>
            <a:endParaRPr lang="en-US"/>
          </a:p>
        </p:txBody>
      </p:sp>
    </p:spTree>
    <p:extLst>
      <p:ext uri="{BB962C8B-B14F-4D97-AF65-F5344CB8AC3E}">
        <p14:creationId xmlns:p14="http://schemas.microsoft.com/office/powerpoint/2010/main" val="3677670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
    <p:bg>
      <p:bgPr>
        <a:solidFill>
          <a:srgbClr val="1B1A2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28" name="Picture 4">
            <a:extLst>
              <a:ext uri="{FF2B5EF4-FFF2-40B4-BE49-F238E27FC236}">
                <a16:creationId xmlns:a16="http://schemas.microsoft.com/office/drawing/2014/main" id="{17950669-4126-406A-A40B-447FF4CED7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0" y="3679115"/>
            <a:ext cx="5076746" cy="315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1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689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12/16/2021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84871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57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962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32900336"/>
      </p:ext>
    </p:extLst>
  </p:cSld>
  <p:clrMap bg1="dk1" tx1="lt1" bg2="dk2" tx2="lt2" accent1="accent1" accent2="accent2" accent3="accent3" accent4="accent4" accent5="accent5" accent6="accent6" hlink="hlink" folHlink="folHlink"/>
  <p:sldLayoutIdLst>
    <p:sldLayoutId id="21474861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951990"/>
      </p:ext>
    </p:extLst>
  </p:cSld>
  <p:clrMap bg1="dk1" tx1="lt1" bg2="dk2" tx2="lt2" accent1="accent1" accent2="accent2" accent3="accent3" accent4="accent4" accent5="accent5" accent6="accent6" hlink="hlink" folHlink="folHlink"/>
  <p:sldLayoutIdLst>
    <p:sldLayoutId id="2147486362" r:id="rId1"/>
    <p:sldLayoutId id="2147486373" r:id="rId2"/>
    <p:sldLayoutId id="2147486403"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4168773" cy="6857999"/>
          </a:xfrm>
          <a:prstGeom prst="rect">
            <a:avLst/>
          </a:prstGeom>
        </p:spPr>
      </p:pic>
      <p:pic>
        <p:nvPicPr>
          <p:cNvPr id="3" name="Picture 2">
            <a:extLst>
              <a:ext uri="{FF2B5EF4-FFF2-40B4-BE49-F238E27FC236}">
                <a16:creationId xmlns:a16="http://schemas.microsoft.com/office/drawing/2014/main" id="{7F551CA6-39E0-4E3E-B265-F684926B51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170628" cy="6858000"/>
          </a:xfrm>
          <a:prstGeom prst="rect">
            <a:avLst/>
          </a:prstGeom>
        </p:spPr>
      </p:pic>
      <p:pic>
        <p:nvPicPr>
          <p:cNvPr id="24" name="Picture 23" descr="A picture containing blur, night sky&#10;&#10;Description automatically generated">
            <a:extLst>
              <a:ext uri="{FF2B5EF4-FFF2-40B4-BE49-F238E27FC236}">
                <a16:creationId xmlns:a16="http://schemas.microsoft.com/office/drawing/2014/main" id="{333F34D9-C63B-4691-B1C5-1EA7DFF4C3E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979968693"/>
      </p:ext>
    </p:extLst>
  </p:cSld>
  <p:clrMap bg1="dk1" tx1="lt1" bg2="dk2" tx2="lt2" accent1="accent1" accent2="accent2" accent3="accent3" accent4="accent4" accent5="accent5" accent6="accent6" hlink="hlink" folHlink="folHlink"/>
  <p:sldLayoutIdLst>
    <p:sldLayoutId id="21474864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credly.com/users/hiram-fleitas/badg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hfleitas/airanger/blob/main/PVA%20Assets/Custom-PowerPlatform3x-5VirtualAgents-DemoJarvis.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learn/modules/get-started-with-form-processing/2-create-first-model" TargetMode="External"/><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gif"/></Relationships>
</file>

<file path=ppt/slides/_rels/slide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21" Type="http://schemas.openxmlformats.org/officeDocument/2006/relationships/image" Target="../media/image94.sv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svg"/><Relationship Id="rId2" Type="http://schemas.openxmlformats.org/officeDocument/2006/relationships/image" Target="../media/image75.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svg"/><Relationship Id="rId10" Type="http://schemas.openxmlformats.org/officeDocument/2006/relationships/image" Target="../media/image83.svg"/><Relationship Id="rId19" Type="http://schemas.openxmlformats.org/officeDocument/2006/relationships/image" Target="../media/image92.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5.pn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5" Type="http://schemas.openxmlformats.org/officeDocument/2006/relationships/hyperlink" Target="https://github.com/hfleitas/AzureSynapseForActuaries/blob/main/CodeSamples/CapitalModel.ipynb" TargetMode="External"/><Relationship Id="rId4" Type="http://schemas.openxmlformats.org/officeDocument/2006/relationships/image" Target="../media/image107.svg"/></Relationships>
</file>

<file path=ppt/slides/_rels/slide25.xml.rels><?xml version="1.0" encoding="UTF-8" standalone="yes"?>
<Relationships xmlns="http://schemas.openxmlformats.org/package/2006/relationships"><Relationship Id="rId3" Type="http://schemas.openxmlformats.org/officeDocument/2006/relationships/hyperlink" Target="https://aka.ms/adf/azurelearn" TargetMode="External"/><Relationship Id="rId2" Type="http://schemas.openxmlformats.org/officeDocument/2006/relationships/hyperlink" Target="https://aka.ms/mlsqldev" TargetMode="External"/><Relationship Id="rId1" Type="http://schemas.openxmlformats.org/officeDocument/2006/relationships/slideLayout" Target="../slideLayouts/slideLayout3.xml"/><Relationship Id="rId4" Type="http://schemas.openxmlformats.org/officeDocument/2006/relationships/hyperlink" Target="https://www.rstudio.com/resources/cheatsheet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hyperlink" Target="https://github.com/hfleitas/r-server-hospital-length-of-stay/blob/master/SQLPy/Claims/DbaHospitalLoSClaims.ipynb" TargetMode="External"/><Relationship Id="rId4" Type="http://schemas.openxmlformats.org/officeDocument/2006/relationships/image" Target="../media/image107.sv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fleitas/r-server-hospital-length-of-stay/blob/master/SQLPy/Claims/DbaHospitalLoSClaims.ipynb" TargetMode="External"/><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svg"/><Relationship Id="rId39" Type="http://schemas.openxmlformats.org/officeDocument/2006/relationships/image" Target="../media/image41.png"/><Relationship Id="rId21" Type="http://schemas.openxmlformats.org/officeDocument/2006/relationships/image" Target="../media/image23.png"/><Relationship Id="rId34" Type="http://schemas.openxmlformats.org/officeDocument/2006/relationships/image" Target="../media/image36.svg"/><Relationship Id="rId42" Type="http://schemas.openxmlformats.org/officeDocument/2006/relationships/image" Target="../media/image44.svg"/><Relationship Id="rId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18.svg"/><Relationship Id="rId20" Type="http://schemas.openxmlformats.org/officeDocument/2006/relationships/image" Target="../media/image22.svg"/><Relationship Id="rId29" Type="http://schemas.openxmlformats.org/officeDocument/2006/relationships/image" Target="../media/image31.png"/><Relationship Id="rId41"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svg"/><Relationship Id="rId32" Type="http://schemas.openxmlformats.org/officeDocument/2006/relationships/image" Target="../media/image34.svg"/><Relationship Id="rId37" Type="http://schemas.openxmlformats.org/officeDocument/2006/relationships/image" Target="../media/image39.png"/><Relationship Id="rId40" Type="http://schemas.openxmlformats.org/officeDocument/2006/relationships/image" Target="../media/image42.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svg"/><Relationship Id="rId36" Type="http://schemas.openxmlformats.org/officeDocument/2006/relationships/image" Target="../media/image38.svg"/><Relationship Id="rId10" Type="http://schemas.openxmlformats.org/officeDocument/2006/relationships/image" Target="../media/image12.sv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hyperlink" Target="https://docs.microsoft.com/en-us/cpp/get-started/tutorial-console-cpp" TargetMode="External"/><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 Id="rId27" Type="http://schemas.openxmlformats.org/officeDocument/2006/relationships/image" Target="../media/image29.png"/><Relationship Id="rId30" Type="http://schemas.openxmlformats.org/officeDocument/2006/relationships/image" Target="../media/image32.svg"/><Relationship Id="rId35" Type="http://schemas.openxmlformats.org/officeDocument/2006/relationships/image" Target="../media/image37.png"/><Relationship Id="rId43" Type="http://schemas.openxmlformats.org/officeDocument/2006/relationships/image" Target="../media/image2.emf"/><Relationship Id="rId8" Type="http://schemas.openxmlformats.org/officeDocument/2006/relationships/image" Target="../media/image10.svg"/><Relationship Id="rId3" Type="http://schemas.openxmlformats.org/officeDocument/2006/relationships/hyperlink" Target="http://www.hoist-point.com/applesoft_basic_tutorial.htm" TargetMode="External"/><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svg"/></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localhost:3000/"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hyperlink" Target="https://docs.microsoft.com/en-us/ai-builder/object-detection-train-model#how-to-interpret-your-model-performance-score" TargetMode="External"/><Relationship Id="rId4" Type="http://schemas.openxmlformats.org/officeDocument/2006/relationships/hyperlink" Target="https://docs.microsoft.com/ai-builder/collect-images#use-more-diverse-image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fleitas/synapsedelta/blob/main/notebook/E2E_MLFLOW_Sklearn_ADLS.ipynb" TargetMode="External"/><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2.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docs.microsoft.com/azure/synapse-analytics/machine-learning/tutorial-score-model-predict-spark-pool" TargetMode="External"/><Relationship Id="rId3" Type="http://schemas.openxmlformats.org/officeDocument/2006/relationships/hyperlink" Target="https://github.com/hfleitas/r-server-hospital-length-of-stay/blob/master/SQLPy/Claims/DbaHospitalLoSClaims.ipynb" TargetMode="External"/><Relationship Id="rId7" Type="http://schemas.openxmlformats.org/officeDocument/2006/relationships/hyperlink" Target="https://www.youtube.com/watch?v=9xf4cAVYk3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youtube.com/watch?v=NGbk9XGWTHI&amp;t=3163s" TargetMode="External"/><Relationship Id="rId5" Type="http://schemas.openxmlformats.org/officeDocument/2006/relationships/hyperlink" Target="https://github.com/hfleitas/AzureSynapseForActuaries" TargetMode="External"/><Relationship Id="rId10" Type="http://schemas.openxmlformats.org/officeDocument/2006/relationships/hyperlink" Target="https://docs.microsoft.com/en-us/sql/machine-learning/predictions/native-scoring-predict-transact-sql?view=sql-server-ver15" TargetMode="External"/><Relationship Id="rId4" Type="http://schemas.openxmlformats.org/officeDocument/2006/relationships/hyperlink" Target="https://github.com/hfleitas/seattle2019/blob/master/2SentimentPrediction/%5BDev%5D_HiramFleitas_RealtimeSentimentPredictionSQLServer.pdf" TargetMode="External"/><Relationship Id="rId9" Type="http://schemas.openxmlformats.org/officeDocument/2006/relationships/hyperlink" Target="https://microsoft.github.io/Synapse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2.emf"/><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57.svg"/><Relationship Id="rId20" Type="http://schemas.openxmlformats.org/officeDocument/2006/relationships/image" Target="../media/image61.sv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svg"/></Relationships>
</file>

<file path=ppt/slides/_rels/slide40.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microsoft/r-server-hospital-length-of-stay" TargetMode="External"/><Relationship Id="rId3" Type="http://schemas.openxmlformats.org/officeDocument/2006/relationships/hyperlink" Target="https://docs.microsoft.com/sql/machine-learning/predictions/native-scoring-predict-transact-sql" TargetMode="External"/><Relationship Id="rId7" Type="http://schemas.openxmlformats.org/officeDocument/2006/relationships/hyperlink" Target="https://docs.microsoft.com/ai-builder/get-started-with-object-detection" TargetMode="External"/><Relationship Id="rId12" Type="http://schemas.openxmlformats.org/officeDocument/2006/relationships/image" Target="../media/image6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microsoft.com/paths/improve-business-performance-ai-builder/" TargetMode="External"/><Relationship Id="rId11" Type="http://schemas.openxmlformats.org/officeDocument/2006/relationships/image" Target="../media/image62.png"/><Relationship Id="rId5" Type="http://schemas.openxmlformats.org/officeDocument/2006/relationships/hyperlink" Target="https://docs.microsoft.com/learn/paths/explore-natural-language-processing/" TargetMode="External"/><Relationship Id="rId10" Type="http://schemas.openxmlformats.org/officeDocument/2006/relationships/hyperlink" Target="https://docs.microsoft.com/azure/synapse-analytics/machine-learning/tutorial-score-model-predict-spark-pool" TargetMode="External"/><Relationship Id="rId4" Type="http://schemas.openxmlformats.org/officeDocument/2006/relationships/hyperlink" Target="https://aka.ms/mlsqldev" TargetMode="External"/><Relationship Id="rId9" Type="http://schemas.openxmlformats.org/officeDocument/2006/relationships/hyperlink" Target="https://docs.microsoft.com/shows/ai-show/machine-learning-experiences-in-azure-synap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2872384/hide-column-based-up-parameter-selected-ss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sql/machine-learning/predictions/native-scoring-predict-transact-sql?view=sql-server-ver15" TargetMode="External"/><Relationship Id="rId2" Type="http://schemas.openxmlformats.org/officeDocument/2006/relationships/hyperlink" Target="https://github.com/hfleitas/airanger/blob/main/Notebooks/Trollhunters.ipynb"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92359"/>
            <a:ext cx="10220648" cy="443198"/>
          </a:xfrm>
          <a:noFill/>
        </p:spPr>
        <p:txBody>
          <a:bodyPr/>
          <a:lstStyle/>
          <a:p>
            <a:pPr>
              <a:lnSpc>
                <a:spcPct val="90000"/>
              </a:lnSpc>
            </a:pPr>
            <a:r>
              <a:rPr lang="en-US" sz="3200" dirty="0">
                <a:solidFill>
                  <a:schemeClr val="tx1"/>
                </a:solidFill>
              </a:rPr>
              <a:t>Real-time ML Journey</a:t>
            </a:r>
            <a:endParaRPr lang="en-US" sz="24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1415772"/>
          </a:xfrm>
        </p:spPr>
        <p:txBody>
          <a:bodyPr/>
          <a:lstStyle/>
          <a:p>
            <a:r>
              <a:rPr lang="en-US" dirty="0"/>
              <a:t>Hiram Fleitas</a:t>
            </a:r>
          </a:p>
          <a:p>
            <a:endParaRPr lang="en-US" sz="1400" dirty="0"/>
          </a:p>
          <a:p>
            <a:r>
              <a:rPr lang="en-US" sz="1400" dirty="0"/>
              <a:t>Senior Customer Engineer</a:t>
            </a:r>
          </a:p>
          <a:p>
            <a:r>
              <a:rPr lang="en-US" sz="1400" dirty="0"/>
              <a:t>Microsoft Data &amp; AI</a:t>
            </a:r>
          </a:p>
          <a:p>
            <a:endParaRPr lang="en-US" sz="1400" dirty="0"/>
          </a:p>
          <a:p>
            <a:r>
              <a:rPr lang="en-US" sz="1400" dirty="0">
                <a:hlinkClick r:id="rId3"/>
              </a:rPr>
              <a:t>badges</a:t>
            </a:r>
            <a:endParaRPr lang="en-US" sz="1400" dirty="0"/>
          </a:p>
        </p:txBody>
      </p:sp>
      <p:sp>
        <p:nvSpPr>
          <p:cNvPr id="4" name="Title 3">
            <a:extLst>
              <a:ext uri="{FF2B5EF4-FFF2-40B4-BE49-F238E27FC236}">
                <a16:creationId xmlns:a16="http://schemas.microsoft.com/office/drawing/2014/main" id="{1DA03EE6-1664-47D9-A25F-ACD20F539C03}"/>
              </a:ext>
            </a:extLst>
          </p:cNvPr>
          <p:cNvSpPr txBox="1">
            <a:spLocks/>
          </p:cNvSpPr>
          <p:nvPr/>
        </p:nvSpPr>
        <p:spPr>
          <a:xfrm>
            <a:off x="584200" y="3346356"/>
            <a:ext cx="10220648" cy="3323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a:lnSpc>
                <a:spcPct val="90000"/>
              </a:lnSpc>
            </a:pPr>
            <a:r>
              <a:rPr lang="en-US" sz="2400" dirty="0">
                <a:solidFill>
                  <a:schemeClr val="tx1"/>
                </a:solidFill>
              </a:rPr>
              <a:t>MicrosoftML + Revoscale</a:t>
            </a:r>
            <a:endParaRPr lang="en-US" sz="1800" i="1" dirty="0">
              <a:solidFill>
                <a:schemeClr val="tx1"/>
              </a:solidFill>
            </a:endParaRP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2"/>
              </a:rPr>
              <a:t>yelp.com/developers/api_terms</a:t>
            </a:r>
            <a:r>
              <a:rPr lang="en-US" sz="1067" dirty="0"/>
              <a:t> </a:t>
            </a:r>
          </a:p>
          <a:p>
            <a:pPr lvl="0">
              <a:defRPr/>
            </a:pPr>
            <a:r>
              <a:rPr lang="en-US" sz="1067" dirty="0">
                <a:hlinkClick r:id="rId3"/>
              </a:rPr>
              <a:t>yelp.com/developers/display_requirements</a:t>
            </a:r>
            <a:r>
              <a:rPr lang="en-US" sz="1067" dirty="0"/>
              <a:t> </a:t>
            </a:r>
          </a:p>
        </p:txBody>
      </p:sp>
      <p:pic>
        <p:nvPicPr>
          <p:cNvPr id="2050" name="Picture 2" descr="Screenshot of email response of Yelp Developer API Terms for integrations must be customer-facing, not B2B dashboards or analytics">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6850DB8-5CC8-410E-B38D-42838A39F4E1}"/>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Responsible AI</a:t>
            </a:r>
          </a:p>
        </p:txBody>
      </p:sp>
    </p:spTree>
    <p:extLst>
      <p:ext uri="{BB962C8B-B14F-4D97-AF65-F5344CB8AC3E}">
        <p14:creationId xmlns:p14="http://schemas.microsoft.com/office/powerpoint/2010/main" val="360951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A314B-48D6-4A2F-9B2B-4866F9F6D5D9}"/>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2"/>
              </a:rPr>
              <a:t>SQL Server Samples - Big Data Clusters - Spark</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Picture 8" descr="10 rows of Twitter stream in SQL Big Data Clusters">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A314B-48D6-4A2F-9B2B-4866F9F6D5D9}"/>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2"/>
              </a:rPr>
              <a:t>SQL Server Samples - Big Data Clusters - Spark</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descr="Select statement of top 100 tweets using a where clause">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A314B-48D6-4A2F-9B2B-4866F9F6D5D9}"/>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2"/>
              </a:rPr>
              <a:t>SQL Server Samples - Big Data Clusters - Spark</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descr="SandDance visual in Azure Data Studio using a bar chart to represent usernames and count of followers. Highlighting the highest column with the screen name with the highest number of flowers.">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QnA Chat Bots</a:t>
            </a:r>
            <a:r>
              <a:rPr lang="en-US" sz="4800" dirty="0">
                <a:solidFill>
                  <a:schemeClr val="accent1"/>
                </a:solidFill>
              </a:rPr>
              <a:t> $200K</a:t>
            </a:r>
            <a:endParaRPr lang="en-US" sz="4800" dirty="0"/>
          </a:p>
        </p:txBody>
      </p:sp>
      <p:pic>
        <p:nvPicPr>
          <p:cNvPr id="8" name="Picture 7" descr="Transition slide image of a blue room with grass fields inside with a framed view to a lake sunset and clouds">
            <a:extLst>
              <a:ext uri="{FF2B5EF4-FFF2-40B4-BE49-F238E27FC236}">
                <a16:creationId xmlns:a16="http://schemas.microsoft.com/office/drawing/2014/main" id="{DBFAAC23-5FFA-4990-A868-E771BFA89001}"/>
              </a:ext>
              <a:ext uri="{C183D7F6-B498-43B3-948B-1728B52AA6E4}">
                <adec:decorative xmlns:adec="http://schemas.microsoft.com/office/drawing/2017/decorative" val="0"/>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593069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of Power Virtual Agent - Jarvis. A printer troubleshooter bot chat window with a dialog.">
            <a:extLst>
              <a:ext uri="{FF2B5EF4-FFF2-40B4-BE49-F238E27FC236}">
                <a16:creationId xmlns:a16="http://schemas.microsoft.com/office/drawing/2014/main" id="{140BFCA5-91BB-41D9-A0A8-EC75BE7571E9}"/>
              </a:ext>
            </a:extLst>
          </p:cNvPr>
          <p:cNvPicPr>
            <a:picLocks noChangeAspect="1"/>
          </p:cNvPicPr>
          <p:nvPr/>
        </p:nvPicPr>
        <p:blipFill rotWithShape="1">
          <a:blip r:embed="rId3"/>
          <a:srcRect b="11570"/>
          <a:stretch/>
        </p:blipFill>
        <p:spPr>
          <a:xfrm>
            <a:off x="9789" y="0"/>
            <a:ext cx="12172421" cy="6116716"/>
          </a:xfrm>
          <a:prstGeom prst="rect">
            <a:avLst/>
          </a:prstGeom>
        </p:spPr>
      </p:pic>
      <p:sp>
        <p:nvSpPr>
          <p:cNvPr id="2" name="Title 1">
            <a:extLst>
              <a:ext uri="{FF2B5EF4-FFF2-40B4-BE49-F238E27FC236}">
                <a16:creationId xmlns:a16="http://schemas.microsoft.com/office/drawing/2014/main" id="{97C94B1B-3508-4314-8F5C-7F4A6042B27C}"/>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4"/>
              </a:rPr>
              <a:t>PVA - Build Printer Troubleshooting Bot</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181479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Forms </a:t>
            </a:r>
            <a:r>
              <a:rPr lang="en-US" sz="4800" dirty="0">
                <a:solidFill>
                  <a:schemeClr val="accent1"/>
                </a:solidFill>
              </a:rPr>
              <a:t>$2M</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70895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shot of Power App screen using AI Build - Forms processing. ">
            <a:extLst>
              <a:ext uri="{FF2B5EF4-FFF2-40B4-BE49-F238E27FC236}">
                <a16:creationId xmlns:a16="http://schemas.microsoft.com/office/drawing/2014/main" id="{E3CFD449-725E-41FA-B235-C0A0ACD65877}"/>
              </a:ext>
            </a:extLst>
          </p:cNvPr>
          <p:cNvPicPr>
            <a:picLocks noChangeAspect="1"/>
          </p:cNvPicPr>
          <p:nvPr/>
        </p:nvPicPr>
        <p:blipFill>
          <a:blip r:embed="rId2"/>
          <a:stretch>
            <a:fillRect/>
          </a:stretch>
        </p:blipFill>
        <p:spPr>
          <a:xfrm>
            <a:off x="1" y="0"/>
            <a:ext cx="3729476" cy="6242447"/>
          </a:xfrm>
          <a:prstGeom prst="rect">
            <a:avLst/>
          </a:prstGeom>
        </p:spPr>
      </p:pic>
      <p:sp>
        <p:nvSpPr>
          <p:cNvPr id="2" name="Title 1">
            <a:extLst>
              <a:ext uri="{FF2B5EF4-FFF2-40B4-BE49-F238E27FC236}">
                <a16:creationId xmlns:a16="http://schemas.microsoft.com/office/drawing/2014/main" id="{83686B60-5DFE-425F-A9E4-771A6487A16C}"/>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3"/>
              </a:rPr>
              <a:t>Form Processing - Create first model</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pic>
        <p:nvPicPr>
          <p:cNvPr id="1028" name="Picture 4" descr="Animated screenshot of the Power Automate Choose information to extract page adding four fields on the Fields tab.">
            <a:extLst>
              <a:ext uri="{FF2B5EF4-FFF2-40B4-BE49-F238E27FC236}">
                <a16:creationId xmlns:a16="http://schemas.microsoft.com/office/drawing/2014/main" id="{8EFECA45-EFFE-4CFB-BFBC-B88F33516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63" t="12651" r="19687" b="11598"/>
          <a:stretch/>
        </p:blipFill>
        <p:spPr bwMode="auto">
          <a:xfrm>
            <a:off x="3538977" y="967740"/>
            <a:ext cx="5390909" cy="3779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reenshot of Power Apps with an Analyze component and a label.">
            <a:extLst>
              <a:ext uri="{FF2B5EF4-FFF2-40B4-BE49-F238E27FC236}">
                <a16:creationId xmlns:a16="http://schemas.microsoft.com/office/drawing/2014/main" id="{EED8B4D0-C370-496C-8FB3-41268EF3CA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05" t="25446" r="47953" b="58477"/>
          <a:stretch/>
        </p:blipFill>
        <p:spPr bwMode="auto">
          <a:xfrm>
            <a:off x="8010525" y="1569719"/>
            <a:ext cx="4181475" cy="354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6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wer Apps AI Builder custom models">
            <a:extLst>
              <a:ext uri="{FF2B5EF4-FFF2-40B4-BE49-F238E27FC236}">
                <a16:creationId xmlns:a16="http://schemas.microsoft.com/office/drawing/2014/main" id="{CB500AA9-EDF7-451C-BA89-E9CB9D1E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p:spPr>
      </p:pic>
      <p:sp>
        <p:nvSpPr>
          <p:cNvPr id="2" name="Rectangle 1" descr="Highlight of AI Builder Forms processing and Object detection">
            <a:extLst>
              <a:ext uri="{FF2B5EF4-FFF2-40B4-BE49-F238E27FC236}">
                <a16:creationId xmlns:a16="http://schemas.microsoft.com/office/drawing/2014/main" id="{AD36356F-37AB-4583-BF93-DC64A8280710}"/>
              </a:ext>
            </a:extLst>
          </p:cNvPr>
          <p:cNvSpPr/>
          <p:nvPr/>
        </p:nvSpPr>
        <p:spPr>
          <a:xfrm>
            <a:off x="4611895" y="894662"/>
            <a:ext cx="4770230" cy="18199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F702294-1967-46F3-A068-B1C4E6D3CA0E}"/>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Apps - AI Builder</a:t>
            </a:r>
          </a:p>
        </p:txBody>
      </p:sp>
    </p:spTree>
    <p:extLst>
      <p:ext uri="{BB962C8B-B14F-4D97-AF65-F5344CB8AC3E}">
        <p14:creationId xmlns:p14="http://schemas.microsoft.com/office/powerpoint/2010/main" val="328258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Capital Modeling </a:t>
            </a:r>
            <a:r>
              <a:rPr lang="en-US" sz="4800" dirty="0">
                <a:solidFill>
                  <a:schemeClr val="accent1"/>
                </a:solidFill>
              </a:rPr>
              <a:t>$500M</a:t>
            </a:r>
            <a:endParaRPr lang="en-US" sz="4800" dirty="0"/>
          </a:p>
        </p:txBody>
      </p:sp>
      <p:pic>
        <p:nvPicPr>
          <p:cNvPr id="8" name="Picture 7" descr="Transition slide image of a blue room with grass fields inside with a framed view to a lake sunset and clouds">
            <a:extLst>
              <a:ext uri="{FF2B5EF4-FFF2-40B4-BE49-F238E27FC236}">
                <a16:creationId xmlns:a16="http://schemas.microsoft.com/office/drawing/2014/main" id="{DBFAAC23-5FFA-4990-A868-E771BFA8900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327323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About Me</a:t>
            </a:r>
          </a:p>
        </p:txBody>
      </p:sp>
      <p:sp>
        <p:nvSpPr>
          <p:cNvPr id="5" name="TextBox 4">
            <a:extLst>
              <a:ext uri="{FF2B5EF4-FFF2-40B4-BE49-F238E27FC236}">
                <a16:creationId xmlns:a16="http://schemas.microsoft.com/office/drawing/2014/main" id="{601A7770-D354-4B7D-B85A-D46E04E097EA}"/>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hlinkClick r:id="rId3"/>
              </a:rPr>
              <a:t>aka.ms/hiram</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765800" y="2151726"/>
            <a:ext cx="5267484" cy="255454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Machine Learning</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Synapse Analytics</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Power Platform</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DevOps </a:t>
            </a:r>
          </a:p>
        </p:txBody>
      </p:sp>
    </p:spTree>
    <p:extLst>
      <p:ext uri="{BB962C8B-B14F-4D97-AF65-F5344CB8AC3E}">
        <p14:creationId xmlns:p14="http://schemas.microsoft.com/office/powerpoint/2010/main" val="193832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375E-6 -3.33333E-6 L 4.375E-6 0.01968 " pathEditMode="relative" rAng="0" ptsTypes="AA">
                                      <p:cBhvr>
                                        <p:cTn id="14" dur="500" spd="-100000" fill="hold"/>
                                        <p:tgtEl>
                                          <p:spTgt spid="13"/>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70833E-6 1.85185E-6 L -2.70833E-6 0.01967 " pathEditMode="relative" rAng="0" ptsTypes="AA">
                                      <p:cBhvr>
                                        <p:cTn id="19"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5" grpId="0"/>
      <p:bldP spid="5" grpId="1"/>
      <p:bldP spid="13" grpId="0"/>
      <p:bldP spid="1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2187575"/>
            <a:ext cx="5181600" cy="2203680"/>
          </a:xfrm>
        </p:spPr>
        <p:txBody>
          <a:bodyPr/>
          <a:lstStyle/>
          <a:p>
            <a:pPr marL="0" indent="0">
              <a:buNone/>
            </a:pPr>
            <a:r>
              <a:rPr lang="en-US" dirty="0"/>
              <a:t>Before</a:t>
            </a:r>
          </a:p>
          <a:p>
            <a:r>
              <a:rPr lang="en-US" sz="2400" dirty="0">
                <a:solidFill>
                  <a:schemeClr val="accent1"/>
                </a:solidFill>
              </a:rPr>
              <a:t>7 User touchpoints</a:t>
            </a:r>
          </a:p>
          <a:p>
            <a:r>
              <a:rPr lang="en-US" sz="2400" dirty="0">
                <a:solidFill>
                  <a:schemeClr val="accent1"/>
                </a:solidFill>
              </a:rPr>
              <a:t>4 Unique manual processes</a:t>
            </a:r>
          </a:p>
          <a:p>
            <a:r>
              <a:rPr lang="en-US" sz="2400" dirty="0">
                <a:solidFill>
                  <a:schemeClr val="accent1"/>
                </a:solidFill>
              </a:rPr>
              <a:t>Many different files and folders</a:t>
            </a:r>
          </a:p>
          <a:p>
            <a:r>
              <a:rPr lang="en-US" sz="2400" dirty="0">
                <a:solidFill>
                  <a:schemeClr val="accent1"/>
                </a:solidFill>
              </a:rPr>
              <a:t>Significant user downtime</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2187575"/>
            <a:ext cx="5181600" cy="2203680"/>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Single pipeline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3 Primary stored procedures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1 SQL Server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Minimal user downtime</a:t>
            </a:r>
            <a:endParaRPr lang="en-US" dirty="0">
              <a:solidFill>
                <a:schemeClr val="accent1"/>
              </a:solidFill>
            </a:endParaRPr>
          </a:p>
        </p:txBody>
      </p:sp>
    </p:spTree>
    <p:extLst>
      <p:ext uri="{BB962C8B-B14F-4D97-AF65-F5344CB8AC3E}">
        <p14:creationId xmlns:p14="http://schemas.microsoft.com/office/powerpoint/2010/main" val="1615379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0DE57D2E-F87D-4E3C-A5CE-65F6567B0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477"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Before</a:t>
            </a:r>
          </a:p>
        </p:txBody>
      </p:sp>
      <p:pic>
        <p:nvPicPr>
          <p:cNvPr id="6" name="Graphic 5" descr="SQL Server">
            <a:extLst>
              <a:ext uri="{FF2B5EF4-FFF2-40B4-BE49-F238E27FC236}">
                <a16:creationId xmlns:a16="http://schemas.microsoft.com/office/drawing/2014/main" id="{02E27B02-0BD1-4578-844C-907B74953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564" y="3208329"/>
            <a:ext cx="512056" cy="512056"/>
          </a:xfrm>
          <a:prstGeom prst="rect">
            <a:avLst/>
          </a:prstGeom>
        </p:spPr>
      </p:pic>
      <p:pic>
        <p:nvPicPr>
          <p:cNvPr id="8" name="Graphic 7" descr="Azure VM">
            <a:extLst>
              <a:ext uri="{FF2B5EF4-FFF2-40B4-BE49-F238E27FC236}">
                <a16:creationId xmlns:a16="http://schemas.microsoft.com/office/drawing/2014/main" id="{0B2F6375-E8FF-46F1-8BB9-AC77DF0B3E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573" y="2643736"/>
            <a:ext cx="602038" cy="602040"/>
          </a:xfrm>
          <a:prstGeom prst="rect">
            <a:avLst/>
          </a:prstGeom>
        </p:spPr>
      </p:pic>
      <p:grpSp>
        <p:nvGrpSpPr>
          <p:cNvPr id="34" name="Group 33" descr="Governance Compliance Organzation">
            <a:extLst>
              <a:ext uri="{FF2B5EF4-FFF2-40B4-BE49-F238E27FC236}">
                <a16:creationId xmlns:a16="http://schemas.microsoft.com/office/drawing/2014/main" id="{B9144C6C-A4AA-4A07-85B3-6D3E8B2BF7D9}"/>
              </a:ext>
            </a:extLst>
          </p:cNvPr>
          <p:cNvGrpSpPr/>
          <p:nvPr/>
        </p:nvGrpSpPr>
        <p:grpSpPr>
          <a:xfrm>
            <a:off x="720786" y="4790381"/>
            <a:ext cx="651223" cy="611329"/>
            <a:chOff x="3599939" y="2302231"/>
            <a:chExt cx="726583" cy="712907"/>
          </a:xfrm>
        </p:grpSpPr>
        <p:sp>
          <p:nvSpPr>
            <p:cNvPr id="24" name="Oval 23">
              <a:extLst>
                <a:ext uri="{FF2B5EF4-FFF2-40B4-BE49-F238E27FC236}">
                  <a16:creationId xmlns:a16="http://schemas.microsoft.com/office/drawing/2014/main" id="{AB069590-932E-41DC-9AB0-A60DF23CBAB9}"/>
                </a:ext>
              </a:extLst>
            </p:cNvPr>
            <p:cNvSpPr/>
            <p:nvPr/>
          </p:nvSpPr>
          <p:spPr bwMode="auto">
            <a:xfrm>
              <a:off x="3619290" y="2419826"/>
              <a:ext cx="683419" cy="595312"/>
            </a:xfrm>
            <a:prstGeom prst="ellipse">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5BD6ED1D-8CA1-46BB-BBAD-11663269CEC1}"/>
                </a:ext>
              </a:extLst>
            </p:cNvPr>
            <p:cNvSpPr/>
            <p:nvPr/>
          </p:nvSpPr>
          <p:spPr bwMode="auto">
            <a:xfrm>
              <a:off x="3599939" y="2683390"/>
              <a:ext cx="726583" cy="331747"/>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749530-C63D-4054-8A07-BD13365E78AA}"/>
                </a:ext>
              </a:extLst>
            </p:cNvPr>
            <p:cNvSpPr/>
            <p:nvPr/>
          </p:nvSpPr>
          <p:spPr bwMode="auto">
            <a:xfrm>
              <a:off x="36407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23C12AC-F04C-43B7-B232-12474B14AF35}"/>
                </a:ext>
              </a:extLst>
            </p:cNvPr>
            <p:cNvSpPr/>
            <p:nvPr/>
          </p:nvSpPr>
          <p:spPr bwMode="auto">
            <a:xfrm>
              <a:off x="37532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56DBB75-DB46-44D7-9972-D32CD7FB96BA}"/>
                </a:ext>
              </a:extLst>
            </p:cNvPr>
            <p:cNvSpPr/>
            <p:nvPr/>
          </p:nvSpPr>
          <p:spPr bwMode="auto">
            <a:xfrm>
              <a:off x="38656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0E08F82-5E4D-470C-8EEF-91F7CE843192}"/>
                </a:ext>
              </a:extLst>
            </p:cNvPr>
            <p:cNvSpPr/>
            <p:nvPr/>
          </p:nvSpPr>
          <p:spPr bwMode="auto">
            <a:xfrm>
              <a:off x="39781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0231350-523F-41E9-B592-9B1CA9FF830E}"/>
                </a:ext>
              </a:extLst>
            </p:cNvPr>
            <p:cNvSpPr/>
            <p:nvPr/>
          </p:nvSpPr>
          <p:spPr bwMode="auto">
            <a:xfrm>
              <a:off x="409056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52CFF08-1065-4103-B84A-CAC5CE052856}"/>
                </a:ext>
              </a:extLst>
            </p:cNvPr>
            <p:cNvSpPr/>
            <p:nvPr/>
          </p:nvSpPr>
          <p:spPr bwMode="auto">
            <a:xfrm>
              <a:off x="4203018" y="2709020"/>
              <a:ext cx="79899" cy="283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0EEC89A8-DBC1-41AA-892A-52D542B56069}"/>
                </a:ext>
              </a:extLst>
            </p:cNvPr>
            <p:cNvCxnSpPr>
              <a:cxnSpLocks/>
              <a:endCxn id="24" idx="0"/>
            </p:cNvCxnSpPr>
            <p:nvPr/>
          </p:nvCxnSpPr>
          <p:spPr>
            <a:xfrm>
              <a:off x="3961000" y="2302231"/>
              <a:ext cx="0" cy="117595"/>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A6630B1-4FCE-4D6B-8008-3D177909C77F}"/>
                </a:ext>
              </a:extLst>
            </p:cNvPr>
            <p:cNvSpPr/>
            <p:nvPr/>
          </p:nvSpPr>
          <p:spPr bwMode="auto">
            <a:xfrm>
              <a:off x="3971768" y="2306518"/>
              <a:ext cx="83298" cy="4571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36" name="Graphic 35" descr="Data model for Analytics">
            <a:extLst>
              <a:ext uri="{FF2B5EF4-FFF2-40B4-BE49-F238E27FC236}">
                <a16:creationId xmlns:a16="http://schemas.microsoft.com/office/drawing/2014/main" id="{C0002D19-FBB9-42D2-AF87-55FCACFC0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9887" y="3704780"/>
            <a:ext cx="586700" cy="586700"/>
          </a:xfrm>
          <a:prstGeom prst="rect">
            <a:avLst/>
          </a:prstGeom>
        </p:spPr>
      </p:pic>
      <p:pic>
        <p:nvPicPr>
          <p:cNvPr id="38" name="Graphic 37" descr="User with solid fill">
            <a:extLst>
              <a:ext uri="{FF2B5EF4-FFF2-40B4-BE49-F238E27FC236}">
                <a16:creationId xmlns:a16="http://schemas.microsoft.com/office/drawing/2014/main" id="{75F69CF8-C8C8-4413-92E6-5CF6CCF559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4879" y="2686485"/>
            <a:ext cx="483296" cy="483296"/>
          </a:xfrm>
          <a:prstGeom prst="rect">
            <a:avLst/>
          </a:prstGeom>
        </p:spPr>
      </p:pic>
      <p:pic>
        <p:nvPicPr>
          <p:cNvPr id="40" name="Graphic 39" descr="User with solid fill">
            <a:extLst>
              <a:ext uri="{FF2B5EF4-FFF2-40B4-BE49-F238E27FC236}">
                <a16:creationId xmlns:a16="http://schemas.microsoft.com/office/drawing/2014/main" id="{78DB939D-F76E-4920-9041-459210933B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51352" y="3742834"/>
            <a:ext cx="483296" cy="483296"/>
          </a:xfrm>
          <a:prstGeom prst="rect">
            <a:avLst/>
          </a:prstGeom>
        </p:spPr>
      </p:pic>
      <p:pic>
        <p:nvPicPr>
          <p:cNvPr id="57" name="Graphic 56" descr="Document with solid fill">
            <a:extLst>
              <a:ext uri="{FF2B5EF4-FFF2-40B4-BE49-F238E27FC236}">
                <a16:creationId xmlns:a16="http://schemas.microsoft.com/office/drawing/2014/main" id="{A48D6D5B-4F52-4C52-AC21-4206DBFB35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06721" y="2686485"/>
            <a:ext cx="477347" cy="477347"/>
          </a:xfrm>
          <a:prstGeom prst="rect">
            <a:avLst/>
          </a:prstGeom>
        </p:spPr>
      </p:pic>
      <p:grpSp>
        <p:nvGrpSpPr>
          <p:cNvPr id="62" name="Group 61" descr="Files">
            <a:extLst>
              <a:ext uri="{FF2B5EF4-FFF2-40B4-BE49-F238E27FC236}">
                <a16:creationId xmlns:a16="http://schemas.microsoft.com/office/drawing/2014/main" id="{B7548C7F-9C2A-48E5-8AB7-B713430B510A}"/>
              </a:ext>
            </a:extLst>
          </p:cNvPr>
          <p:cNvGrpSpPr/>
          <p:nvPr/>
        </p:nvGrpSpPr>
        <p:grpSpPr>
          <a:xfrm>
            <a:off x="3995554" y="3773812"/>
            <a:ext cx="889335" cy="477347"/>
            <a:chOff x="1626154" y="5095303"/>
            <a:chExt cx="889335" cy="477347"/>
          </a:xfrm>
        </p:grpSpPr>
        <p:pic>
          <p:nvPicPr>
            <p:cNvPr id="59" name="Graphic 58" descr="Document with solid fill">
              <a:extLst>
                <a:ext uri="{FF2B5EF4-FFF2-40B4-BE49-F238E27FC236}">
                  <a16:creationId xmlns:a16="http://schemas.microsoft.com/office/drawing/2014/main" id="{3C28341E-F828-4CBE-B91D-E37BCB9126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61" name="Graphic 60" descr="Document with solid fill">
              <a:extLst>
                <a:ext uri="{FF2B5EF4-FFF2-40B4-BE49-F238E27FC236}">
                  <a16:creationId xmlns:a16="http://schemas.microsoft.com/office/drawing/2014/main" id="{C05DDA64-8116-4631-BFF2-1D441378C0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pic>
        <p:nvPicPr>
          <p:cNvPr id="68" name="Graphic 67" descr="User with solid fill">
            <a:extLst>
              <a:ext uri="{FF2B5EF4-FFF2-40B4-BE49-F238E27FC236}">
                <a16:creationId xmlns:a16="http://schemas.microsoft.com/office/drawing/2014/main" id="{241401E7-F947-4A45-8E45-341BFA0C8F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2984" y="3782456"/>
            <a:ext cx="483296" cy="483296"/>
          </a:xfrm>
          <a:prstGeom prst="rect">
            <a:avLst/>
          </a:prstGeom>
        </p:spPr>
      </p:pic>
      <p:pic>
        <p:nvPicPr>
          <p:cNvPr id="1026" name="Picture 2" descr="See the source image">
            <a:extLst>
              <a:ext uri="{FF2B5EF4-FFF2-40B4-BE49-F238E27FC236}">
                <a16:creationId xmlns:a16="http://schemas.microsoft.com/office/drawing/2014/main" id="{2B8CCD2D-559F-458A-8757-5E2FCF9A94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6638" y="3401367"/>
            <a:ext cx="1228365" cy="4308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See the source image">
            <a:extLst>
              <a:ext uri="{FF2B5EF4-FFF2-40B4-BE49-F238E27FC236}">
                <a16:creationId xmlns:a16="http://schemas.microsoft.com/office/drawing/2014/main" id="{068DB709-9D49-4D53-BD9A-A41CD6426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628" y="3952198"/>
            <a:ext cx="635470" cy="685822"/>
          </a:xfrm>
          <a:prstGeom prst="rect">
            <a:avLst/>
          </a:prstGeom>
          <a:noFill/>
          <a:extLst>
            <a:ext uri="{909E8E84-426E-40DD-AFC4-6F175D3DCCD1}">
              <a14:hiddenFill xmlns:a14="http://schemas.microsoft.com/office/drawing/2010/main">
                <a:solidFill>
                  <a:srgbClr val="FFFFFF"/>
                </a:solidFill>
              </a14:hiddenFill>
            </a:ext>
          </a:extLst>
        </p:spPr>
      </p:pic>
      <p:sp>
        <p:nvSpPr>
          <p:cNvPr id="85" name="Star: 5 Points 84" descr="Star schema">
            <a:extLst>
              <a:ext uri="{FF2B5EF4-FFF2-40B4-BE49-F238E27FC236}">
                <a16:creationId xmlns:a16="http://schemas.microsoft.com/office/drawing/2014/main" id="{36E0BAE5-D211-43A7-B816-5CBA92669F44}"/>
              </a:ext>
            </a:extLst>
          </p:cNvPr>
          <p:cNvSpPr/>
          <p:nvPr/>
        </p:nvSpPr>
        <p:spPr bwMode="auto">
          <a:xfrm>
            <a:off x="8837419" y="3704780"/>
            <a:ext cx="605088" cy="638648"/>
          </a:xfrm>
          <a:prstGeom prst="star5">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073FC46E-6049-4DBA-8593-CAB3BB953A82}"/>
              </a:ext>
            </a:extLst>
          </p:cNvPr>
          <p:cNvSpPr txBox="1"/>
          <p:nvPr/>
        </p:nvSpPr>
        <p:spPr>
          <a:xfrm>
            <a:off x="6525373" y="4255458"/>
            <a:ext cx="254878" cy="307777"/>
          </a:xfrm>
          <a:prstGeom prst="rect">
            <a:avLst/>
          </a:prstGeom>
          <a:noFill/>
        </p:spPr>
        <p:txBody>
          <a:bodyPr wrap="none" lIns="0" tIns="0" rIns="0" bIns="0" rtlCol="0">
            <a:spAutoFit/>
          </a:bodyPr>
          <a:lstStyle/>
          <a:p>
            <a:pPr algn="l"/>
            <a:r>
              <a:rPr lang="en-US" sz="2000" dirty="0"/>
              <a:t>x4</a:t>
            </a:r>
          </a:p>
        </p:txBody>
      </p:sp>
      <p:sp>
        <p:nvSpPr>
          <p:cNvPr id="87" name="TextBox 86">
            <a:extLst>
              <a:ext uri="{FF2B5EF4-FFF2-40B4-BE49-F238E27FC236}">
                <a16:creationId xmlns:a16="http://schemas.microsoft.com/office/drawing/2014/main" id="{6D026AFA-895C-4CDA-8012-9C4FC056ECE0}"/>
              </a:ext>
            </a:extLst>
          </p:cNvPr>
          <p:cNvSpPr txBox="1"/>
          <p:nvPr/>
        </p:nvSpPr>
        <p:spPr>
          <a:xfrm>
            <a:off x="9515570" y="4262384"/>
            <a:ext cx="254878" cy="307777"/>
          </a:xfrm>
          <a:prstGeom prst="rect">
            <a:avLst/>
          </a:prstGeom>
          <a:noFill/>
        </p:spPr>
        <p:txBody>
          <a:bodyPr wrap="none" lIns="0" tIns="0" rIns="0" bIns="0" rtlCol="0">
            <a:spAutoFit/>
          </a:bodyPr>
          <a:lstStyle/>
          <a:p>
            <a:pPr algn="l"/>
            <a:r>
              <a:rPr lang="en-US" sz="2000" dirty="0"/>
              <a:t>x4</a:t>
            </a:r>
          </a:p>
        </p:txBody>
      </p:sp>
      <p:cxnSp>
        <p:nvCxnSpPr>
          <p:cNvPr id="96" name="Straight Arrow Connector 95" descr="next">
            <a:extLst>
              <a:ext uri="{FF2B5EF4-FFF2-40B4-BE49-F238E27FC236}">
                <a16:creationId xmlns:a16="http://schemas.microsoft.com/office/drawing/2014/main" id="{1EDEF800-8767-4114-A23B-B6C745183237}"/>
              </a:ext>
            </a:extLst>
          </p:cNvPr>
          <p:cNvCxnSpPr>
            <a:cxnSpLocks/>
            <a:endCxn id="38" idx="1"/>
          </p:cNvCxnSpPr>
          <p:nvPr/>
        </p:nvCxnSpPr>
        <p:spPr>
          <a:xfrm>
            <a:off x="2837007" y="2928133"/>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descr="next">
            <a:extLst>
              <a:ext uri="{FF2B5EF4-FFF2-40B4-BE49-F238E27FC236}">
                <a16:creationId xmlns:a16="http://schemas.microsoft.com/office/drawing/2014/main" id="{52A3426B-0B47-4E82-8363-CF3CBB7789B8}"/>
              </a:ext>
            </a:extLst>
          </p:cNvPr>
          <p:cNvCxnSpPr>
            <a:cxnSpLocks/>
            <a:stCxn id="68" idx="3"/>
          </p:cNvCxnSpPr>
          <p:nvPr/>
        </p:nvCxnSpPr>
        <p:spPr>
          <a:xfrm>
            <a:off x="673628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5" name="Group 124" descr="Folder with files">
            <a:extLst>
              <a:ext uri="{FF2B5EF4-FFF2-40B4-BE49-F238E27FC236}">
                <a16:creationId xmlns:a16="http://schemas.microsoft.com/office/drawing/2014/main" id="{BD22821F-043C-4669-B418-06985656EF90}"/>
              </a:ext>
            </a:extLst>
          </p:cNvPr>
          <p:cNvGrpSpPr/>
          <p:nvPr/>
        </p:nvGrpSpPr>
        <p:grpSpPr>
          <a:xfrm>
            <a:off x="1925007" y="4682009"/>
            <a:ext cx="914400" cy="914400"/>
            <a:chOff x="1952522" y="5357404"/>
            <a:chExt cx="914400" cy="914400"/>
          </a:xfrm>
        </p:grpSpPr>
        <p:pic>
          <p:nvPicPr>
            <p:cNvPr id="118" name="Graphic 117" descr="Folder with solid fill">
              <a:extLst>
                <a:ext uri="{FF2B5EF4-FFF2-40B4-BE49-F238E27FC236}">
                  <a16:creationId xmlns:a16="http://schemas.microsoft.com/office/drawing/2014/main" id="{6B834559-E95B-4D29-BB04-299354BB18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2522" y="5357404"/>
              <a:ext cx="914400" cy="914400"/>
            </a:xfrm>
            <a:prstGeom prst="rect">
              <a:avLst/>
            </a:prstGeom>
          </p:spPr>
        </p:pic>
        <p:grpSp>
          <p:nvGrpSpPr>
            <p:cNvPr id="119" name="Group 118">
              <a:extLst>
                <a:ext uri="{FF2B5EF4-FFF2-40B4-BE49-F238E27FC236}">
                  <a16:creationId xmlns:a16="http://schemas.microsoft.com/office/drawing/2014/main" id="{E6883C13-8A69-40AF-8C42-9D75B5FF621E}"/>
                </a:ext>
              </a:extLst>
            </p:cNvPr>
            <p:cNvGrpSpPr/>
            <p:nvPr/>
          </p:nvGrpSpPr>
          <p:grpSpPr>
            <a:xfrm>
              <a:off x="2077402" y="5686870"/>
              <a:ext cx="664639" cy="356743"/>
              <a:chOff x="1626154" y="5095303"/>
              <a:chExt cx="889335" cy="477347"/>
            </a:xfrm>
            <a:solidFill>
              <a:schemeClr val="bg1"/>
            </a:solidFill>
          </p:grpSpPr>
          <p:pic>
            <p:nvPicPr>
              <p:cNvPr id="120" name="Graphic 119" descr="Document with solid fill">
                <a:extLst>
                  <a:ext uri="{FF2B5EF4-FFF2-40B4-BE49-F238E27FC236}">
                    <a16:creationId xmlns:a16="http://schemas.microsoft.com/office/drawing/2014/main" id="{D9275008-7B9A-4EC1-A7FB-D77D0A56E6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26154" y="5095303"/>
                <a:ext cx="477347" cy="477347"/>
              </a:xfrm>
              <a:prstGeom prst="rect">
                <a:avLst/>
              </a:prstGeom>
            </p:spPr>
          </p:pic>
          <p:pic>
            <p:nvPicPr>
              <p:cNvPr id="121" name="Graphic 120" descr="Document with solid fill">
                <a:extLst>
                  <a:ext uri="{FF2B5EF4-FFF2-40B4-BE49-F238E27FC236}">
                    <a16:creationId xmlns:a16="http://schemas.microsoft.com/office/drawing/2014/main" id="{9D31A477-BA8F-466B-B3D6-2C021E671CB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38142" y="5095303"/>
                <a:ext cx="477347" cy="477347"/>
              </a:xfrm>
              <a:prstGeom prst="rect">
                <a:avLst/>
              </a:prstGeom>
            </p:spPr>
          </p:pic>
        </p:grpSp>
      </p:grpSp>
      <p:cxnSp>
        <p:nvCxnSpPr>
          <p:cNvPr id="126" name="Straight Arrow Connector 125" descr="next">
            <a:extLst>
              <a:ext uri="{FF2B5EF4-FFF2-40B4-BE49-F238E27FC236}">
                <a16:creationId xmlns:a16="http://schemas.microsoft.com/office/drawing/2014/main" id="{006BA707-A942-4A09-AEF2-F72280D027F0}"/>
              </a:ext>
            </a:extLst>
          </p:cNvPr>
          <p:cNvCxnSpPr>
            <a:cxnSpLocks/>
          </p:cNvCxnSpPr>
          <p:nvPr/>
        </p:nvCxnSpPr>
        <p:spPr>
          <a:xfrm flipV="1">
            <a:off x="1503218" y="5131239"/>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descr="next">
            <a:extLst>
              <a:ext uri="{FF2B5EF4-FFF2-40B4-BE49-F238E27FC236}">
                <a16:creationId xmlns:a16="http://schemas.microsoft.com/office/drawing/2014/main" id="{7B28CB01-B379-42FF-AFB9-B18CF18D8BDD}"/>
              </a:ext>
            </a:extLst>
          </p:cNvPr>
          <p:cNvCxnSpPr>
            <a:cxnSpLocks/>
          </p:cNvCxnSpPr>
          <p:nvPr/>
        </p:nvCxnSpPr>
        <p:spPr>
          <a:xfrm>
            <a:off x="2632546" y="3998130"/>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descr="next">
            <a:extLst>
              <a:ext uri="{FF2B5EF4-FFF2-40B4-BE49-F238E27FC236}">
                <a16:creationId xmlns:a16="http://schemas.microsoft.com/office/drawing/2014/main" id="{69DDFDCA-117E-4705-91FE-07B498883E49}"/>
              </a:ext>
            </a:extLst>
          </p:cNvPr>
          <p:cNvCxnSpPr>
            <a:cxnSpLocks/>
          </p:cNvCxnSpPr>
          <p:nvPr/>
        </p:nvCxnSpPr>
        <p:spPr>
          <a:xfrm rot="2700000">
            <a:off x="1470893" y="378468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descr="next">
            <a:extLst>
              <a:ext uri="{FF2B5EF4-FFF2-40B4-BE49-F238E27FC236}">
                <a16:creationId xmlns:a16="http://schemas.microsoft.com/office/drawing/2014/main" id="{17413F35-3467-4828-8DD4-4EE1270BC89B}"/>
              </a:ext>
            </a:extLst>
          </p:cNvPr>
          <p:cNvCxnSpPr>
            <a:cxnSpLocks/>
          </p:cNvCxnSpPr>
          <p:nvPr/>
        </p:nvCxnSpPr>
        <p:spPr>
          <a:xfrm rot="18900000" flipV="1">
            <a:off x="1475129" y="3176019"/>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descr="next">
            <a:extLst>
              <a:ext uri="{FF2B5EF4-FFF2-40B4-BE49-F238E27FC236}">
                <a16:creationId xmlns:a16="http://schemas.microsoft.com/office/drawing/2014/main" id="{C32C91BF-2E5B-4ED5-933D-F1DEE1F91CA0}"/>
              </a:ext>
            </a:extLst>
          </p:cNvPr>
          <p:cNvCxnSpPr>
            <a:cxnSpLocks/>
          </p:cNvCxnSpPr>
          <p:nvPr/>
        </p:nvCxnSpPr>
        <p:spPr>
          <a:xfrm>
            <a:off x="3596908" y="3981508"/>
            <a:ext cx="3078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descr="next">
            <a:extLst>
              <a:ext uri="{FF2B5EF4-FFF2-40B4-BE49-F238E27FC236}">
                <a16:creationId xmlns:a16="http://schemas.microsoft.com/office/drawing/2014/main" id="{39906504-B3A1-4BF6-AAD3-FAAB7735027D}"/>
              </a:ext>
            </a:extLst>
          </p:cNvPr>
          <p:cNvCxnSpPr>
            <a:cxnSpLocks/>
          </p:cNvCxnSpPr>
          <p:nvPr/>
        </p:nvCxnSpPr>
        <p:spPr>
          <a:xfrm>
            <a:off x="3592444" y="2925158"/>
            <a:ext cx="48114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1" name="Graphic 1030" descr="User with solid fill">
            <a:extLst>
              <a:ext uri="{FF2B5EF4-FFF2-40B4-BE49-F238E27FC236}">
                <a16:creationId xmlns:a16="http://schemas.microsoft.com/office/drawing/2014/main" id="{C675E013-19EB-4FFF-BD60-52279A9071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52410" y="4875583"/>
            <a:ext cx="483296" cy="483296"/>
          </a:xfrm>
          <a:prstGeom prst="rect">
            <a:avLst/>
          </a:prstGeom>
        </p:spPr>
      </p:pic>
      <p:grpSp>
        <p:nvGrpSpPr>
          <p:cNvPr id="143" name="Group 142" descr="Another folder with files, different from before">
            <a:extLst>
              <a:ext uri="{FF2B5EF4-FFF2-40B4-BE49-F238E27FC236}">
                <a16:creationId xmlns:a16="http://schemas.microsoft.com/office/drawing/2014/main" id="{ED4661FD-FFFA-41B3-BC7E-1DCF46805049}"/>
              </a:ext>
            </a:extLst>
          </p:cNvPr>
          <p:cNvGrpSpPr/>
          <p:nvPr/>
        </p:nvGrpSpPr>
        <p:grpSpPr>
          <a:xfrm>
            <a:off x="3948709" y="4674022"/>
            <a:ext cx="914400" cy="914400"/>
            <a:chOff x="1952522" y="5357404"/>
            <a:chExt cx="914400" cy="914400"/>
          </a:xfrm>
        </p:grpSpPr>
        <p:pic>
          <p:nvPicPr>
            <p:cNvPr id="144" name="Graphic 143" descr="Folder with solid fill">
              <a:extLst>
                <a:ext uri="{FF2B5EF4-FFF2-40B4-BE49-F238E27FC236}">
                  <a16:creationId xmlns:a16="http://schemas.microsoft.com/office/drawing/2014/main" id="{173BBA02-25E9-4005-86D4-F6995BD0BC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52522" y="5357404"/>
              <a:ext cx="914400" cy="914400"/>
            </a:xfrm>
            <a:prstGeom prst="rect">
              <a:avLst/>
            </a:prstGeom>
          </p:spPr>
        </p:pic>
        <p:grpSp>
          <p:nvGrpSpPr>
            <p:cNvPr id="145" name="Group 144">
              <a:extLst>
                <a:ext uri="{FF2B5EF4-FFF2-40B4-BE49-F238E27FC236}">
                  <a16:creationId xmlns:a16="http://schemas.microsoft.com/office/drawing/2014/main" id="{80351BE5-324E-4B4C-B7CF-422381A7D43D}"/>
                </a:ext>
              </a:extLst>
            </p:cNvPr>
            <p:cNvGrpSpPr/>
            <p:nvPr/>
          </p:nvGrpSpPr>
          <p:grpSpPr>
            <a:xfrm>
              <a:off x="2077402" y="5686870"/>
              <a:ext cx="664639" cy="356743"/>
              <a:chOff x="1626154" y="5095303"/>
              <a:chExt cx="889335" cy="477347"/>
            </a:xfrm>
            <a:solidFill>
              <a:schemeClr val="bg1"/>
            </a:solidFill>
          </p:grpSpPr>
          <p:pic>
            <p:nvPicPr>
              <p:cNvPr id="146" name="Graphic 145" descr="Document with solid fill">
                <a:extLst>
                  <a:ext uri="{FF2B5EF4-FFF2-40B4-BE49-F238E27FC236}">
                    <a16:creationId xmlns:a16="http://schemas.microsoft.com/office/drawing/2014/main" id="{EEBF7C69-15A4-49B9-BF4A-3BFA1029841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26154" y="5095303"/>
                <a:ext cx="477347" cy="477347"/>
              </a:xfrm>
              <a:prstGeom prst="rect">
                <a:avLst/>
              </a:prstGeom>
            </p:spPr>
          </p:pic>
          <p:pic>
            <p:nvPicPr>
              <p:cNvPr id="147" name="Graphic 146" descr="Document with solid fill">
                <a:extLst>
                  <a:ext uri="{FF2B5EF4-FFF2-40B4-BE49-F238E27FC236}">
                    <a16:creationId xmlns:a16="http://schemas.microsoft.com/office/drawing/2014/main" id="{4048F30F-D44A-4AAE-90F8-3730A73AC96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38142" y="5095303"/>
                <a:ext cx="477347" cy="477347"/>
              </a:xfrm>
              <a:prstGeom prst="rect">
                <a:avLst/>
              </a:prstGeom>
            </p:spPr>
          </p:pic>
        </p:grpSp>
      </p:grpSp>
      <p:cxnSp>
        <p:nvCxnSpPr>
          <p:cNvPr id="1032" name="Straight Arrow Connector 1031" descr="next">
            <a:extLst>
              <a:ext uri="{FF2B5EF4-FFF2-40B4-BE49-F238E27FC236}">
                <a16:creationId xmlns:a16="http://schemas.microsoft.com/office/drawing/2014/main" id="{59EBA366-A365-481A-A3D0-DE248EE9FD17}"/>
              </a:ext>
            </a:extLst>
          </p:cNvPr>
          <p:cNvCxnSpPr>
            <a:cxnSpLocks/>
          </p:cNvCxnSpPr>
          <p:nvPr/>
        </p:nvCxnSpPr>
        <p:spPr>
          <a:xfrm flipV="1">
            <a:off x="2798562" y="5118336"/>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3" name="Straight Arrow Connector 1032" descr="next">
            <a:extLst>
              <a:ext uri="{FF2B5EF4-FFF2-40B4-BE49-F238E27FC236}">
                <a16:creationId xmlns:a16="http://schemas.microsoft.com/office/drawing/2014/main" id="{6CACC0CB-4059-4013-97ED-D9DEF87899BB}"/>
              </a:ext>
            </a:extLst>
          </p:cNvPr>
          <p:cNvCxnSpPr>
            <a:cxnSpLocks/>
          </p:cNvCxnSpPr>
          <p:nvPr/>
        </p:nvCxnSpPr>
        <p:spPr>
          <a:xfrm flipV="1">
            <a:off x="3588910" y="5117230"/>
            <a:ext cx="38958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descr="next">
            <a:extLst>
              <a:ext uri="{FF2B5EF4-FFF2-40B4-BE49-F238E27FC236}">
                <a16:creationId xmlns:a16="http://schemas.microsoft.com/office/drawing/2014/main" id="{E8C2B341-B52C-4830-AB1E-12EA2A9E71E1}"/>
              </a:ext>
            </a:extLst>
          </p:cNvPr>
          <p:cNvCxnSpPr>
            <a:cxnSpLocks/>
          </p:cNvCxnSpPr>
          <p:nvPr/>
        </p:nvCxnSpPr>
        <p:spPr>
          <a:xfrm>
            <a:off x="5425553" y="2944756"/>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descr="next">
            <a:extLst>
              <a:ext uri="{FF2B5EF4-FFF2-40B4-BE49-F238E27FC236}">
                <a16:creationId xmlns:a16="http://schemas.microsoft.com/office/drawing/2014/main" id="{7809CE9C-D582-42F1-84F0-079029DBDE78}"/>
              </a:ext>
            </a:extLst>
          </p:cNvPr>
          <p:cNvCxnSpPr>
            <a:cxnSpLocks/>
          </p:cNvCxnSpPr>
          <p:nvPr/>
        </p:nvCxnSpPr>
        <p:spPr>
          <a:xfrm>
            <a:off x="5500059" y="4024104"/>
            <a:ext cx="51974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descr="next">
            <a:extLst>
              <a:ext uri="{FF2B5EF4-FFF2-40B4-BE49-F238E27FC236}">
                <a16:creationId xmlns:a16="http://schemas.microsoft.com/office/drawing/2014/main" id="{8C2B8D4D-C163-4D8F-9DE4-B375D5915708}"/>
              </a:ext>
            </a:extLst>
          </p:cNvPr>
          <p:cNvCxnSpPr>
            <a:cxnSpLocks/>
          </p:cNvCxnSpPr>
          <p:nvPr/>
        </p:nvCxnSpPr>
        <p:spPr>
          <a:xfrm flipV="1">
            <a:off x="5378164" y="4516535"/>
            <a:ext cx="594247" cy="594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61" descr="Multiple files">
            <a:extLst>
              <a:ext uri="{FF2B5EF4-FFF2-40B4-BE49-F238E27FC236}">
                <a16:creationId xmlns:a16="http://schemas.microsoft.com/office/drawing/2014/main" id="{27D2A278-097D-47C5-8AE6-53AD1731F46C}"/>
              </a:ext>
            </a:extLst>
          </p:cNvPr>
          <p:cNvGrpSpPr/>
          <p:nvPr/>
        </p:nvGrpSpPr>
        <p:grpSpPr>
          <a:xfrm>
            <a:off x="10383674" y="3759456"/>
            <a:ext cx="889335" cy="477347"/>
            <a:chOff x="1626154" y="5095303"/>
            <a:chExt cx="889335" cy="477347"/>
          </a:xfrm>
        </p:grpSpPr>
        <p:pic>
          <p:nvPicPr>
            <p:cNvPr id="163" name="Graphic 162" descr="Document with solid fill">
              <a:extLst>
                <a:ext uri="{FF2B5EF4-FFF2-40B4-BE49-F238E27FC236}">
                  <a16:creationId xmlns:a16="http://schemas.microsoft.com/office/drawing/2014/main" id="{3E02C100-63BE-48CF-9B1C-78645BFFE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26154" y="5095303"/>
              <a:ext cx="477347" cy="477347"/>
            </a:xfrm>
            <a:prstGeom prst="rect">
              <a:avLst/>
            </a:prstGeom>
          </p:spPr>
        </p:pic>
        <p:pic>
          <p:nvPicPr>
            <p:cNvPr id="164" name="Graphic 163" descr="Document with solid fill">
              <a:extLst>
                <a:ext uri="{FF2B5EF4-FFF2-40B4-BE49-F238E27FC236}">
                  <a16:creationId xmlns:a16="http://schemas.microsoft.com/office/drawing/2014/main" id="{003B6DE6-2211-4912-865B-BD52E698FA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38142" y="5095303"/>
              <a:ext cx="477347" cy="477347"/>
            </a:xfrm>
            <a:prstGeom prst="rect">
              <a:avLst/>
            </a:prstGeom>
          </p:spPr>
        </p:pic>
      </p:grpSp>
      <p:sp>
        <p:nvSpPr>
          <p:cNvPr id="171" name="TextBox 170">
            <a:extLst>
              <a:ext uri="{FF2B5EF4-FFF2-40B4-BE49-F238E27FC236}">
                <a16:creationId xmlns:a16="http://schemas.microsoft.com/office/drawing/2014/main" id="{3333018E-D1B7-4043-8B8E-4FABA26F2EB1}"/>
              </a:ext>
            </a:extLst>
          </p:cNvPr>
          <p:cNvSpPr txBox="1"/>
          <p:nvPr/>
        </p:nvSpPr>
        <p:spPr>
          <a:xfrm>
            <a:off x="11351905" y="4262384"/>
            <a:ext cx="254878" cy="307777"/>
          </a:xfrm>
          <a:prstGeom prst="rect">
            <a:avLst/>
          </a:prstGeom>
          <a:noFill/>
        </p:spPr>
        <p:txBody>
          <a:bodyPr wrap="none" lIns="0" tIns="0" rIns="0" bIns="0" rtlCol="0">
            <a:spAutoFit/>
          </a:bodyPr>
          <a:lstStyle/>
          <a:p>
            <a:pPr algn="l"/>
            <a:r>
              <a:rPr lang="en-US" sz="2000" dirty="0"/>
              <a:t>x4</a:t>
            </a:r>
          </a:p>
        </p:txBody>
      </p:sp>
      <p:cxnSp>
        <p:nvCxnSpPr>
          <p:cNvPr id="172" name="Straight Arrow Connector 171" descr="next">
            <a:extLst>
              <a:ext uri="{FF2B5EF4-FFF2-40B4-BE49-F238E27FC236}">
                <a16:creationId xmlns:a16="http://schemas.microsoft.com/office/drawing/2014/main" id="{972B023C-31A5-4772-926A-E43AC862D547}"/>
              </a:ext>
            </a:extLst>
          </p:cNvPr>
          <p:cNvCxnSpPr>
            <a:cxnSpLocks/>
          </p:cNvCxnSpPr>
          <p:nvPr/>
        </p:nvCxnSpPr>
        <p:spPr>
          <a:xfrm>
            <a:off x="9830000" y="4024104"/>
            <a:ext cx="4163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70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825625"/>
            <a:ext cx="5181600" cy="430887"/>
          </a:xfrm>
        </p:spPr>
        <p:txBody>
          <a:bodyPr/>
          <a:lstStyle/>
          <a:p>
            <a:pPr marL="0" indent="0">
              <a:buNone/>
            </a:pPr>
            <a:r>
              <a:rPr lang="en-US" dirty="0"/>
              <a:t>After</a:t>
            </a:r>
          </a:p>
        </p:txBody>
      </p:sp>
      <p:pic>
        <p:nvPicPr>
          <p:cNvPr id="5" name="Graphic 4" descr="Azure Synapse">
            <a:extLst>
              <a:ext uri="{FF2B5EF4-FFF2-40B4-BE49-F238E27FC236}">
                <a16:creationId xmlns:a16="http://schemas.microsoft.com/office/drawing/2014/main" id="{C5F187D0-1448-48B3-950C-3E2C150B8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371795"/>
            <a:ext cx="1043488" cy="1043488"/>
          </a:xfrm>
          <a:prstGeom prst="rect">
            <a:avLst/>
          </a:prstGeom>
        </p:spPr>
      </p:pic>
      <p:grpSp>
        <p:nvGrpSpPr>
          <p:cNvPr id="23" name="Group 22" descr="SQL stored procedure activity send Email">
            <a:extLst>
              <a:ext uri="{FF2B5EF4-FFF2-40B4-BE49-F238E27FC236}">
                <a16:creationId xmlns:a16="http://schemas.microsoft.com/office/drawing/2014/main" id="{C463A67D-D24B-4E73-8117-58B1AB09D98A}"/>
              </a:ext>
            </a:extLst>
          </p:cNvPr>
          <p:cNvGrpSpPr/>
          <p:nvPr/>
        </p:nvGrpSpPr>
        <p:grpSpPr>
          <a:xfrm>
            <a:off x="9758675" y="4200987"/>
            <a:ext cx="1848108" cy="800212"/>
            <a:chOff x="7419439" y="4996706"/>
            <a:chExt cx="1848108" cy="800212"/>
          </a:xfrm>
        </p:grpSpPr>
        <p:grpSp>
          <p:nvGrpSpPr>
            <p:cNvPr id="76" name="Group 75">
              <a:extLst>
                <a:ext uri="{FF2B5EF4-FFF2-40B4-BE49-F238E27FC236}">
                  <a16:creationId xmlns:a16="http://schemas.microsoft.com/office/drawing/2014/main" id="{5520ABAA-4C98-4207-8CB5-188EAB446E73}"/>
                </a:ext>
              </a:extLst>
            </p:cNvPr>
            <p:cNvGrpSpPr/>
            <p:nvPr/>
          </p:nvGrpSpPr>
          <p:grpSpPr>
            <a:xfrm>
              <a:off x="7419439" y="4996706"/>
              <a:ext cx="1848108" cy="800212"/>
              <a:chOff x="2860546" y="3493433"/>
              <a:chExt cx="1848108" cy="800212"/>
            </a:xfrm>
          </p:grpSpPr>
          <p:pic>
            <p:nvPicPr>
              <p:cNvPr id="77" name="Picture 76">
                <a:extLst>
                  <a:ext uri="{FF2B5EF4-FFF2-40B4-BE49-F238E27FC236}">
                    <a16:creationId xmlns:a16="http://schemas.microsoft.com/office/drawing/2014/main" id="{A6374E03-895B-4366-B7F7-7AB48C64EC49}"/>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9" name="Rectangle 78">
                <a:extLst>
                  <a:ext uri="{FF2B5EF4-FFF2-40B4-BE49-F238E27FC236}">
                    <a16:creationId xmlns:a16="http://schemas.microsoft.com/office/drawing/2014/main" id="{9985BD52-9E05-400D-BBF1-AF206612EBC2}"/>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52A87FAC-74A7-483A-AB08-07362D6387F9}"/>
                </a:ext>
              </a:extLst>
            </p:cNvPr>
            <p:cNvPicPr>
              <a:picLocks noChangeAspect="1"/>
            </p:cNvPicPr>
            <p:nvPr/>
          </p:nvPicPr>
          <p:blipFill rotWithShape="1">
            <a:blip r:embed="rId5"/>
            <a:srcRect l="26443" t="37001" r="5632" b="13153"/>
            <a:stretch/>
          </p:blipFill>
          <p:spPr>
            <a:xfrm>
              <a:off x="7895313" y="5301621"/>
              <a:ext cx="1248862" cy="408373"/>
            </a:xfrm>
            <a:prstGeom prst="rect">
              <a:avLst/>
            </a:prstGeom>
          </p:spPr>
        </p:pic>
      </p:grpSp>
      <p:cxnSp>
        <p:nvCxnSpPr>
          <p:cNvPr id="26" name="Straight Arrow Connector 25" descr="next on success">
            <a:extLst>
              <a:ext uri="{FF2B5EF4-FFF2-40B4-BE49-F238E27FC236}">
                <a16:creationId xmlns:a16="http://schemas.microsoft.com/office/drawing/2014/main" id="{364664A8-3922-434F-9691-EFC27D2F9818}"/>
              </a:ext>
            </a:extLst>
          </p:cNvPr>
          <p:cNvCxnSpPr>
            <a:stCxn id="10" idx="3"/>
            <a:endCxn id="70" idx="1"/>
          </p:cNvCxnSpPr>
          <p:nvPr/>
        </p:nvCxnSpPr>
        <p:spPr>
          <a:xfrm>
            <a:off x="4297070" y="3893539"/>
            <a:ext cx="617733"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descr="Next on error">
            <a:extLst>
              <a:ext uri="{FF2B5EF4-FFF2-40B4-BE49-F238E27FC236}">
                <a16:creationId xmlns:a16="http://schemas.microsoft.com/office/drawing/2014/main" id="{DD7E372A-AC80-42D2-9C53-7CA4F4D2FF00}"/>
              </a:ext>
            </a:extLst>
          </p:cNvPr>
          <p:cNvCxnSpPr>
            <a:cxnSpLocks/>
            <a:endCxn id="10" idx="1"/>
          </p:cNvCxnSpPr>
          <p:nvPr/>
        </p:nvCxnSpPr>
        <p:spPr>
          <a:xfrm rot="10800000" flipV="1">
            <a:off x="2448962" y="3847625"/>
            <a:ext cx="6785572" cy="45913"/>
          </a:xfrm>
          <a:prstGeom prst="bentConnector5">
            <a:avLst>
              <a:gd name="adj1" fmla="val -3063"/>
              <a:gd name="adj2" fmla="val 2631104"/>
              <a:gd name="adj3" fmla="val 103369"/>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descr="next on error">
            <a:extLst>
              <a:ext uri="{FF2B5EF4-FFF2-40B4-BE49-F238E27FC236}">
                <a16:creationId xmlns:a16="http://schemas.microsoft.com/office/drawing/2014/main" id="{1A346723-6081-47A6-A9AA-C9399A285761}"/>
              </a:ext>
            </a:extLst>
          </p:cNvPr>
          <p:cNvCxnSpPr>
            <a:cxnSpLocks/>
          </p:cNvCxnSpPr>
          <p:nvPr/>
        </p:nvCxnSpPr>
        <p:spPr>
          <a:xfrm>
            <a:off x="6762911" y="4139921"/>
            <a:ext cx="2995764" cy="697490"/>
          </a:xfrm>
          <a:prstGeom prst="bentConnector3">
            <a:avLst>
              <a:gd name="adj1" fmla="val 50000"/>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descr="next on success">
            <a:extLst>
              <a:ext uri="{FF2B5EF4-FFF2-40B4-BE49-F238E27FC236}">
                <a16:creationId xmlns:a16="http://schemas.microsoft.com/office/drawing/2014/main" id="{3C8570A8-A50F-4125-8ED9-FBAEE805F2A4}"/>
              </a:ext>
            </a:extLst>
          </p:cNvPr>
          <p:cNvCxnSpPr>
            <a:stCxn id="70" idx="3"/>
            <a:endCxn id="73" idx="1"/>
          </p:cNvCxnSpPr>
          <p:nvPr/>
        </p:nvCxnSpPr>
        <p:spPr>
          <a:xfrm flipV="1">
            <a:off x="6762911" y="3611306"/>
            <a:ext cx="623515" cy="282233"/>
          </a:xfrm>
          <a:prstGeom prst="bentConnector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descr="next on successs">
            <a:extLst>
              <a:ext uri="{FF2B5EF4-FFF2-40B4-BE49-F238E27FC236}">
                <a16:creationId xmlns:a16="http://schemas.microsoft.com/office/drawing/2014/main" id="{18747976-F0B7-42A5-9E9D-5AD3A9963F6A}"/>
              </a:ext>
            </a:extLst>
          </p:cNvPr>
          <p:cNvCxnSpPr>
            <a:cxnSpLocks/>
            <a:stCxn id="73" idx="3"/>
            <a:endCxn id="77" idx="1"/>
          </p:cNvCxnSpPr>
          <p:nvPr/>
        </p:nvCxnSpPr>
        <p:spPr>
          <a:xfrm>
            <a:off x="9234534" y="3611306"/>
            <a:ext cx="524141" cy="989787"/>
          </a:xfrm>
          <a:prstGeom prst="bentConnector3">
            <a:avLst>
              <a:gd name="adj1" fmla="val 68173"/>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4" name="Group 93" descr="SQL stored procedure activity step 1">
            <a:extLst>
              <a:ext uri="{FF2B5EF4-FFF2-40B4-BE49-F238E27FC236}">
                <a16:creationId xmlns:a16="http://schemas.microsoft.com/office/drawing/2014/main" id="{7890CD54-731B-4FE8-AF06-B6C91E03C5F9}"/>
              </a:ext>
            </a:extLst>
          </p:cNvPr>
          <p:cNvGrpSpPr/>
          <p:nvPr/>
        </p:nvGrpSpPr>
        <p:grpSpPr>
          <a:xfrm>
            <a:off x="2448962" y="3493433"/>
            <a:ext cx="1848108" cy="800212"/>
            <a:chOff x="2448962" y="3493433"/>
            <a:chExt cx="1848108" cy="800212"/>
          </a:xfrm>
        </p:grpSpPr>
        <p:grpSp>
          <p:nvGrpSpPr>
            <p:cNvPr id="14" name="Group 13">
              <a:extLst>
                <a:ext uri="{FF2B5EF4-FFF2-40B4-BE49-F238E27FC236}">
                  <a16:creationId xmlns:a16="http://schemas.microsoft.com/office/drawing/2014/main" id="{8B1FB690-9B0B-4388-8021-D67502430A8E}"/>
                </a:ext>
              </a:extLst>
            </p:cNvPr>
            <p:cNvGrpSpPr/>
            <p:nvPr/>
          </p:nvGrpSpPr>
          <p:grpSpPr>
            <a:xfrm>
              <a:off x="2448962" y="3493433"/>
              <a:ext cx="1848108" cy="800212"/>
              <a:chOff x="2860546" y="3493433"/>
              <a:chExt cx="1848108" cy="800212"/>
            </a:xfrm>
          </p:grpSpPr>
          <p:pic>
            <p:nvPicPr>
              <p:cNvPr id="10" name="Picture 9">
                <a:extLst>
                  <a:ext uri="{FF2B5EF4-FFF2-40B4-BE49-F238E27FC236}">
                    <a16:creationId xmlns:a16="http://schemas.microsoft.com/office/drawing/2014/main" id="{B50DB5AD-57DF-4E54-B344-69014E200A34}"/>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12" name="Rectangle 11">
                <a:extLst>
                  <a:ext uri="{FF2B5EF4-FFF2-40B4-BE49-F238E27FC236}">
                    <a16:creationId xmlns:a16="http://schemas.microsoft.com/office/drawing/2014/main" id="{4E5FEF96-81BA-48FB-A471-65341564F313}"/>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84" name="Picture 83">
              <a:extLst>
                <a:ext uri="{FF2B5EF4-FFF2-40B4-BE49-F238E27FC236}">
                  <a16:creationId xmlns:a16="http://schemas.microsoft.com/office/drawing/2014/main" id="{8AA1B454-F10E-48A4-A1A8-DC04DDB2D940}"/>
                </a:ext>
              </a:extLst>
            </p:cNvPr>
            <p:cNvPicPr>
              <a:picLocks noChangeAspect="1"/>
            </p:cNvPicPr>
            <p:nvPr/>
          </p:nvPicPr>
          <p:blipFill>
            <a:blip r:embed="rId6"/>
            <a:stretch>
              <a:fillRect/>
            </a:stretch>
          </p:blipFill>
          <p:spPr>
            <a:xfrm>
              <a:off x="2904153" y="3801833"/>
              <a:ext cx="1295581" cy="419158"/>
            </a:xfrm>
            <a:prstGeom prst="rect">
              <a:avLst/>
            </a:prstGeom>
          </p:spPr>
        </p:pic>
      </p:grpSp>
      <p:grpSp>
        <p:nvGrpSpPr>
          <p:cNvPr id="95" name="Group 94" descr="SQL stored procedure activity step 2">
            <a:extLst>
              <a:ext uri="{FF2B5EF4-FFF2-40B4-BE49-F238E27FC236}">
                <a16:creationId xmlns:a16="http://schemas.microsoft.com/office/drawing/2014/main" id="{4402F84D-F185-4B60-AE17-0648AD1F4037}"/>
              </a:ext>
            </a:extLst>
          </p:cNvPr>
          <p:cNvGrpSpPr/>
          <p:nvPr/>
        </p:nvGrpSpPr>
        <p:grpSpPr>
          <a:xfrm>
            <a:off x="4914803" y="3493433"/>
            <a:ext cx="1848108" cy="800212"/>
            <a:chOff x="4914803" y="3493433"/>
            <a:chExt cx="1848108" cy="800212"/>
          </a:xfrm>
        </p:grpSpPr>
        <p:grpSp>
          <p:nvGrpSpPr>
            <p:cNvPr id="69" name="Group 68">
              <a:extLst>
                <a:ext uri="{FF2B5EF4-FFF2-40B4-BE49-F238E27FC236}">
                  <a16:creationId xmlns:a16="http://schemas.microsoft.com/office/drawing/2014/main" id="{0ED84E9D-C321-4A9B-B7B1-50F696D9BA0E}"/>
                </a:ext>
              </a:extLst>
            </p:cNvPr>
            <p:cNvGrpSpPr/>
            <p:nvPr/>
          </p:nvGrpSpPr>
          <p:grpSpPr>
            <a:xfrm>
              <a:off x="4914803" y="3493433"/>
              <a:ext cx="1848108" cy="800212"/>
              <a:chOff x="2860546" y="3493433"/>
              <a:chExt cx="1848108" cy="800212"/>
            </a:xfrm>
          </p:grpSpPr>
          <p:pic>
            <p:nvPicPr>
              <p:cNvPr id="70" name="Picture 69">
                <a:extLst>
                  <a:ext uri="{FF2B5EF4-FFF2-40B4-BE49-F238E27FC236}">
                    <a16:creationId xmlns:a16="http://schemas.microsoft.com/office/drawing/2014/main" id="{31E79858-B573-48CD-931E-242E66438361}"/>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1" name="Rectangle 70">
                <a:extLst>
                  <a:ext uri="{FF2B5EF4-FFF2-40B4-BE49-F238E27FC236}">
                    <a16:creationId xmlns:a16="http://schemas.microsoft.com/office/drawing/2014/main" id="{7B740E10-7B83-4C86-B551-162F286152B5}"/>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1" name="Picture 90">
              <a:extLst>
                <a:ext uri="{FF2B5EF4-FFF2-40B4-BE49-F238E27FC236}">
                  <a16:creationId xmlns:a16="http://schemas.microsoft.com/office/drawing/2014/main" id="{27D71900-33AF-4B58-9F15-62D2F4463FA6}"/>
                </a:ext>
              </a:extLst>
            </p:cNvPr>
            <p:cNvPicPr>
              <a:picLocks noChangeAspect="1"/>
            </p:cNvPicPr>
            <p:nvPr/>
          </p:nvPicPr>
          <p:blipFill>
            <a:blip r:embed="rId7"/>
            <a:stretch>
              <a:fillRect/>
            </a:stretch>
          </p:blipFill>
          <p:spPr>
            <a:xfrm>
              <a:off x="5357791" y="3801778"/>
              <a:ext cx="1314633" cy="438211"/>
            </a:xfrm>
            <a:prstGeom prst="rect">
              <a:avLst/>
            </a:prstGeom>
          </p:spPr>
        </p:pic>
      </p:grpSp>
      <p:grpSp>
        <p:nvGrpSpPr>
          <p:cNvPr id="97" name="Group 96" descr="SQL stored procedure activity step 3">
            <a:extLst>
              <a:ext uri="{FF2B5EF4-FFF2-40B4-BE49-F238E27FC236}">
                <a16:creationId xmlns:a16="http://schemas.microsoft.com/office/drawing/2014/main" id="{F7C62846-F31D-4C42-9843-6CD4E56BA479}"/>
              </a:ext>
            </a:extLst>
          </p:cNvPr>
          <p:cNvGrpSpPr/>
          <p:nvPr/>
        </p:nvGrpSpPr>
        <p:grpSpPr>
          <a:xfrm>
            <a:off x="7386426" y="3211200"/>
            <a:ext cx="1848108" cy="800212"/>
            <a:chOff x="7386426" y="3211200"/>
            <a:chExt cx="1848108" cy="800212"/>
          </a:xfrm>
        </p:grpSpPr>
        <p:grpSp>
          <p:nvGrpSpPr>
            <p:cNvPr id="72" name="Group 71">
              <a:extLst>
                <a:ext uri="{FF2B5EF4-FFF2-40B4-BE49-F238E27FC236}">
                  <a16:creationId xmlns:a16="http://schemas.microsoft.com/office/drawing/2014/main" id="{FBEC702C-364F-4048-BF5A-A39AE2C3C617}"/>
                </a:ext>
              </a:extLst>
            </p:cNvPr>
            <p:cNvGrpSpPr/>
            <p:nvPr/>
          </p:nvGrpSpPr>
          <p:grpSpPr>
            <a:xfrm>
              <a:off x="7386426" y="3211200"/>
              <a:ext cx="1848108" cy="800212"/>
              <a:chOff x="2860546" y="3493433"/>
              <a:chExt cx="1848108" cy="800212"/>
            </a:xfrm>
          </p:grpSpPr>
          <p:pic>
            <p:nvPicPr>
              <p:cNvPr id="73" name="Picture 72">
                <a:extLst>
                  <a:ext uri="{FF2B5EF4-FFF2-40B4-BE49-F238E27FC236}">
                    <a16:creationId xmlns:a16="http://schemas.microsoft.com/office/drawing/2014/main" id="{5D7CF493-2049-4286-B524-93E434F3B6E0}"/>
                  </a:ext>
                </a:extLst>
              </p:cNvPr>
              <p:cNvPicPr>
                <a:picLocks noChangeAspect="1"/>
              </p:cNvPicPr>
              <p:nvPr/>
            </p:nvPicPr>
            <p:blipFill>
              <a:blip r:embed="rId4"/>
              <a:stretch>
                <a:fillRect/>
              </a:stretch>
            </p:blipFill>
            <p:spPr>
              <a:xfrm>
                <a:off x="2860546" y="3493433"/>
                <a:ext cx="1848108" cy="800212"/>
              </a:xfrm>
              <a:prstGeom prst="rect">
                <a:avLst/>
              </a:prstGeom>
            </p:spPr>
          </p:pic>
          <p:sp>
            <p:nvSpPr>
              <p:cNvPr id="74" name="Rectangle 73">
                <a:extLst>
                  <a:ext uri="{FF2B5EF4-FFF2-40B4-BE49-F238E27FC236}">
                    <a16:creationId xmlns:a16="http://schemas.microsoft.com/office/drawing/2014/main" id="{4960F5F6-6EF6-4E98-B92E-CB1EC5F834C7}"/>
                  </a:ext>
                </a:extLst>
              </p:cNvPr>
              <p:cNvSpPr/>
              <p:nvPr/>
            </p:nvSpPr>
            <p:spPr bwMode="auto">
              <a:xfrm>
                <a:off x="3960851" y="4011412"/>
                <a:ext cx="124288" cy="195309"/>
              </a:xfrm>
              <a:prstGeom prst="rect">
                <a:avLst/>
              </a:prstGeom>
              <a:solidFill>
                <a:srgbClr val="F4F4F4"/>
              </a:solidFill>
              <a:ln>
                <a:solidFill>
                  <a:srgbClr val="F4F4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pic>
          <p:nvPicPr>
            <p:cNvPr id="93" name="Picture 92">
              <a:extLst>
                <a:ext uri="{FF2B5EF4-FFF2-40B4-BE49-F238E27FC236}">
                  <a16:creationId xmlns:a16="http://schemas.microsoft.com/office/drawing/2014/main" id="{323D8515-7568-4E9F-AAA8-49E7082B3388}"/>
                </a:ext>
              </a:extLst>
            </p:cNvPr>
            <p:cNvPicPr>
              <a:picLocks noChangeAspect="1"/>
            </p:cNvPicPr>
            <p:nvPr/>
          </p:nvPicPr>
          <p:blipFill>
            <a:blip r:embed="rId8"/>
            <a:stretch>
              <a:fillRect/>
            </a:stretch>
          </p:blipFill>
          <p:spPr>
            <a:xfrm>
              <a:off x="7829414" y="3519600"/>
              <a:ext cx="1314633" cy="419158"/>
            </a:xfrm>
            <a:prstGeom prst="rect">
              <a:avLst/>
            </a:prstGeom>
          </p:spPr>
        </p:pic>
      </p:grpSp>
    </p:spTree>
    <p:extLst>
      <p:ext uri="{BB962C8B-B14F-4D97-AF65-F5344CB8AC3E}">
        <p14:creationId xmlns:p14="http://schemas.microsoft.com/office/powerpoint/2010/main" val="1557323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6DE1-8301-4554-8F2C-FACC17A3DD75}"/>
              </a:ext>
            </a:extLst>
          </p:cNvPr>
          <p:cNvSpPr>
            <a:spLocks noGrp="1"/>
          </p:cNvSpPr>
          <p:nvPr>
            <p:ph type="title"/>
          </p:nvPr>
        </p:nvSpPr>
        <p:spPr>
          <a:xfrm>
            <a:off x="588263" y="457200"/>
            <a:ext cx="11018520" cy="984885"/>
          </a:xfrm>
        </p:spPr>
        <p:txBody>
          <a:bodyPr/>
          <a:lstStyle/>
          <a:p>
            <a:r>
              <a:rPr lang="en-US" dirty="0"/>
              <a:t>Digital Transformation</a:t>
            </a:r>
            <a:br>
              <a:rPr lang="en-US" dirty="0"/>
            </a:br>
            <a:r>
              <a:rPr lang="en-US" sz="2800" dirty="0"/>
              <a:t>We are people, not interfaces</a:t>
            </a:r>
          </a:p>
        </p:txBody>
      </p:sp>
      <p:sp>
        <p:nvSpPr>
          <p:cNvPr id="3" name="Content Placeholder 2">
            <a:extLst>
              <a:ext uri="{FF2B5EF4-FFF2-40B4-BE49-F238E27FC236}">
                <a16:creationId xmlns:a16="http://schemas.microsoft.com/office/drawing/2014/main" id="{B8C41CAD-F274-4249-9ABF-F1366F623865}"/>
              </a:ext>
            </a:extLst>
          </p:cNvPr>
          <p:cNvSpPr>
            <a:spLocks noGrp="1"/>
          </p:cNvSpPr>
          <p:nvPr>
            <p:ph sz="half" idx="1"/>
          </p:nvPr>
        </p:nvSpPr>
        <p:spPr>
          <a:xfrm>
            <a:off x="838200" y="1797050"/>
            <a:ext cx="5181600" cy="1908215"/>
          </a:xfrm>
        </p:spPr>
        <p:txBody>
          <a:bodyPr/>
          <a:lstStyle/>
          <a:p>
            <a:pPr marL="0" indent="0">
              <a:buNone/>
            </a:pPr>
            <a:r>
              <a:rPr lang="en-US" dirty="0"/>
              <a:t>Before</a:t>
            </a:r>
          </a:p>
          <a:p>
            <a:r>
              <a:rPr lang="en-US" sz="2000" dirty="0">
                <a:solidFill>
                  <a:schemeClr val="accent1"/>
                </a:solidFill>
              </a:rPr>
              <a:t>Loop based logic</a:t>
            </a:r>
          </a:p>
          <a:p>
            <a:r>
              <a:rPr lang="en-US" sz="2000" dirty="0">
                <a:solidFill>
                  <a:schemeClr val="accent1"/>
                </a:solidFill>
              </a:rPr>
              <a:t>WET (Write Everything Twice)</a:t>
            </a:r>
          </a:p>
          <a:p>
            <a:r>
              <a:rPr lang="en-US" sz="2000" dirty="0">
                <a:solidFill>
                  <a:schemeClr val="accent1"/>
                </a:solidFill>
              </a:rPr>
              <a:t>Inefficient</a:t>
            </a:r>
          </a:p>
          <a:p>
            <a:r>
              <a:rPr lang="en-US" sz="2000" dirty="0">
                <a:solidFill>
                  <a:schemeClr val="accent1"/>
                </a:solidFill>
              </a:rPr>
              <a:t>Frequent R troubleshooting</a:t>
            </a:r>
          </a:p>
        </p:txBody>
      </p:sp>
      <p:sp>
        <p:nvSpPr>
          <p:cNvPr id="4" name="Content Placeholder 3">
            <a:extLst>
              <a:ext uri="{FF2B5EF4-FFF2-40B4-BE49-F238E27FC236}">
                <a16:creationId xmlns:a16="http://schemas.microsoft.com/office/drawing/2014/main" id="{B2FC2005-6D55-4FBB-A773-C5BD7302F878}"/>
              </a:ext>
            </a:extLst>
          </p:cNvPr>
          <p:cNvSpPr>
            <a:spLocks noGrp="1"/>
          </p:cNvSpPr>
          <p:nvPr>
            <p:ph sz="half" idx="2"/>
          </p:nvPr>
        </p:nvSpPr>
        <p:spPr>
          <a:xfrm>
            <a:off x="6172200" y="1797050"/>
            <a:ext cx="5181600" cy="1538883"/>
          </a:xfrm>
        </p:spPr>
        <p:txBody>
          <a:bodyPr/>
          <a:lstStyle/>
          <a:p>
            <a:pPr marL="0" indent="0">
              <a:buNone/>
            </a:pPr>
            <a:r>
              <a:rPr lang="en-US" dirty="0"/>
              <a:t>After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Functional programming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2000" dirty="0">
                <a:solidFill>
                  <a:schemeClr val="accent1"/>
                </a:solidFill>
                <a:latin typeface="Segoe UI"/>
              </a:rPr>
              <a:t>DRY (Don’t Repeat Yourself)</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Little need for R troubleshooting</a:t>
            </a:r>
          </a:p>
        </p:txBody>
      </p:sp>
      <p:pic>
        <p:nvPicPr>
          <p:cNvPr id="6" name="Picture 5" descr="Screenshot of complex R code with thousands of lines">
            <a:extLst>
              <a:ext uri="{FF2B5EF4-FFF2-40B4-BE49-F238E27FC236}">
                <a16:creationId xmlns:a16="http://schemas.microsoft.com/office/drawing/2014/main" id="{B7F520DD-8303-4CD5-83DD-3DD9516D68C2}"/>
              </a:ext>
            </a:extLst>
          </p:cNvPr>
          <p:cNvPicPr>
            <a:picLocks noChangeAspect="1"/>
          </p:cNvPicPr>
          <p:nvPr/>
        </p:nvPicPr>
        <p:blipFill rotWithShape="1">
          <a:blip r:embed="rId2"/>
          <a:srcRect l="60781" t="21041" r="3073" b="40607"/>
          <a:stretch/>
        </p:blipFill>
        <p:spPr>
          <a:xfrm>
            <a:off x="838200" y="3912497"/>
            <a:ext cx="4655536" cy="2776498"/>
          </a:xfrm>
          <a:prstGeom prst="rect">
            <a:avLst/>
          </a:prstGeom>
        </p:spPr>
      </p:pic>
      <p:pic>
        <p:nvPicPr>
          <p:cNvPr id="10" name="Picture 9" descr="Screenshot of R code with 2 lines showing a function definition">
            <a:extLst>
              <a:ext uri="{FF2B5EF4-FFF2-40B4-BE49-F238E27FC236}">
                <a16:creationId xmlns:a16="http://schemas.microsoft.com/office/drawing/2014/main" id="{BA59D147-51D8-493F-BF48-3063BD339D8A}"/>
              </a:ext>
            </a:extLst>
          </p:cNvPr>
          <p:cNvPicPr>
            <a:picLocks noChangeAspect="1"/>
          </p:cNvPicPr>
          <p:nvPr/>
        </p:nvPicPr>
        <p:blipFill rotWithShape="1">
          <a:blip r:embed="rId2"/>
          <a:srcRect l="32340" t="84124" r="5153" b="11503"/>
          <a:stretch/>
        </p:blipFill>
        <p:spPr>
          <a:xfrm>
            <a:off x="6172200" y="3912497"/>
            <a:ext cx="8051006" cy="316602"/>
          </a:xfrm>
          <a:prstGeom prst="rect">
            <a:avLst/>
          </a:prstGeom>
        </p:spPr>
      </p:pic>
    </p:spTree>
    <p:extLst>
      <p:ext uri="{BB962C8B-B14F-4D97-AF65-F5344CB8AC3E}">
        <p14:creationId xmlns:p14="http://schemas.microsoft.com/office/powerpoint/2010/main" val="411926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shot of Azure Data Studio Notebook with 2 code cells using SQL kernel. First code cell creates external libraries and the second one executes R script via spees for library cubist and mlbench."/>
          <p:cNvPicPr>
            <a:picLocks noChangeAspect="1"/>
          </p:cNvPicPr>
          <p:nvPr/>
        </p:nvPicPr>
        <p:blipFill rotWithShape="1">
          <a:blip r:embed="rId2"/>
          <a:srcRect b="9779"/>
          <a:stretch/>
        </p:blipFill>
        <p:spPr>
          <a:xfrm>
            <a:off x="-491" y="0"/>
            <a:ext cx="12192491" cy="6190706"/>
          </a:xfrm>
          <a:prstGeom prst="rect">
            <a:avLst/>
          </a:prstGeom>
        </p:spPr>
      </p:pic>
      <p:sp>
        <p:nvSpPr>
          <p:cNvPr id="10" name="Rectangle 9">
            <a:extLst>
              <a:ext uri="{C183D7F6-B498-43B3-948B-1728B52AA6E4}">
                <adec:decorative xmlns:adec="http://schemas.microsoft.com/office/drawing/2017/decorative" val="1"/>
              </a:ext>
            </a:extLst>
          </p:cNvPr>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5367718" y="617692"/>
            <a:ext cx="914400" cy="914400"/>
          </a:xfrm>
          <a:prstGeom prst="rect">
            <a:avLst/>
          </a:prstGeom>
        </p:spPr>
      </p:pic>
      <p:sp>
        <p:nvSpPr>
          <p:cNvPr id="14" name="Rectangle 13">
            <a:extLst>
              <a:ext uri="{C183D7F6-B498-43B3-948B-1728B52AA6E4}">
                <adec:decorative xmlns:adec="http://schemas.microsoft.com/office/drawing/2017/decorative" val="1"/>
              </a:ext>
            </a:extLst>
          </p:cNvPr>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D67FE94-2B37-42F8-8149-416AB7FF20AF}"/>
              </a:ext>
            </a:extLst>
          </p:cNvPr>
          <p:cNvSpPr txBox="1">
            <a:spLocks noGrp="1"/>
          </p:cNvSpPr>
          <p:nvPr>
            <p:ph type="title" idx="4294967295"/>
          </p:nvPr>
        </p:nvSpPr>
        <p:spPr>
          <a:xfrm>
            <a:off x="228727" y="6251098"/>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err="1">
                <a:ln>
                  <a:noFill/>
                </a:ln>
                <a:solidFill>
                  <a:schemeClr val="tx1"/>
                </a:solidFill>
                <a:effectLst/>
                <a:uLnTx/>
                <a:uFillTx/>
                <a:latin typeface="+mn-lt"/>
                <a:ea typeface="+mn-ea"/>
                <a:cs typeface="+mn-cs"/>
                <a:hlinkClick r:id="rId5"/>
              </a:rPr>
              <a:t>CapitalModel.ipynb</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70473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How to reproduce or get started?</a:t>
            </a:r>
          </a:p>
        </p:txBody>
      </p:sp>
      <p:sp>
        <p:nvSpPr>
          <p:cNvPr id="3" name="Content Placeholder 2">
            <a:extLst>
              <a:ext uri="{FF2B5EF4-FFF2-40B4-BE49-F238E27FC236}">
                <a16:creationId xmlns:a16="http://schemas.microsoft.com/office/drawing/2014/main" id="{01FC8FC7-7A0D-4E24-9338-3D86AB673090}"/>
              </a:ext>
            </a:extLst>
          </p:cNvPr>
          <p:cNvSpPr>
            <a:spLocks noGrp="1"/>
          </p:cNvSpPr>
          <p:nvPr>
            <p:ph sz="half" idx="1"/>
          </p:nvPr>
        </p:nvSpPr>
        <p:spPr>
          <a:xfrm>
            <a:off x="1028700" y="1565791"/>
            <a:ext cx="10134600" cy="3028521"/>
          </a:xfrm>
        </p:spPr>
        <p:txBody>
          <a:bodyPr/>
          <a:lstStyle/>
          <a:p>
            <a:pPr marL="514350" indent="-514350" algn="l">
              <a:buFont typeface="+mj-lt"/>
              <a:buAutoNum type="arabicPeriod"/>
            </a:pPr>
            <a:r>
              <a:rPr lang="en-US" sz="2400" b="0" i="0" dirty="0">
                <a:solidFill>
                  <a:srgbClr val="FFFFFF"/>
                </a:solidFill>
                <a:effectLst/>
                <a:latin typeface="Segoe UI" panose="020B0502040204020203" pitchFamily="34" charset="0"/>
              </a:rPr>
              <a:t>Identify manual data processes &amp; transformations of high value (ROI).</a:t>
            </a:r>
          </a:p>
          <a:p>
            <a:pPr marL="514350" indent="-514350" algn="l">
              <a:buFont typeface="+mj-lt"/>
              <a:buAutoNum type="arabicPeriod"/>
            </a:pPr>
            <a:r>
              <a:rPr lang="en-US" sz="2400" b="0" i="0" dirty="0">
                <a:solidFill>
                  <a:srgbClr val="FFFFFF"/>
                </a:solidFill>
                <a:effectLst/>
                <a:latin typeface="Segoe UI" panose="020B0502040204020203" pitchFamily="34" charset="0"/>
              </a:rPr>
              <a:t>Simplify by consolidating workloads (leverage cloud).</a:t>
            </a:r>
          </a:p>
          <a:p>
            <a:pPr marL="514350" indent="-514350" algn="l">
              <a:buFont typeface="+mj-lt"/>
              <a:buAutoNum type="arabicPeriod"/>
            </a:pPr>
            <a:r>
              <a:rPr lang="en-US" sz="2400" b="0" i="0" dirty="0">
                <a:solidFill>
                  <a:srgbClr val="FFFFFF"/>
                </a:solidFill>
                <a:effectLst/>
                <a:latin typeface="Segoe UI" panose="020B0502040204020203" pitchFamily="34" charset="0"/>
              </a:rPr>
              <a:t>Democratize understanding by sharing knowledge.</a:t>
            </a:r>
          </a:p>
          <a:p>
            <a:pPr marL="514350" indent="-514350" algn="l">
              <a:buFont typeface="+mj-lt"/>
              <a:buAutoNum type="arabicPeriod"/>
            </a:pPr>
            <a:r>
              <a:rPr lang="en-US" sz="2400" b="0" i="0" dirty="0">
                <a:solidFill>
                  <a:srgbClr val="FFFFFF"/>
                </a:solidFill>
                <a:effectLst/>
                <a:latin typeface="Segoe UI" panose="020B0502040204020203" pitchFamily="34" charset="0"/>
              </a:rPr>
              <a:t>Accelerate business value for down-stream consumers/users.</a:t>
            </a:r>
          </a:p>
          <a:p>
            <a:pPr marL="514350" indent="-514350" algn="l">
              <a:buFont typeface="+mj-lt"/>
              <a:buAutoNum type="arabicPeriod"/>
            </a:pPr>
            <a:r>
              <a:rPr lang="en-US" sz="2400" b="0" i="0" dirty="0">
                <a:solidFill>
                  <a:srgbClr val="FFFFFF"/>
                </a:solidFill>
                <a:effectLst/>
                <a:latin typeface="Segoe UI" panose="020B0502040204020203" pitchFamily="34" charset="0"/>
                <a:hlinkClick r:id="rId2"/>
              </a:rPr>
              <a:t>aka.ms/</a:t>
            </a:r>
            <a:r>
              <a:rPr lang="en-US" sz="2400" b="0" i="0" dirty="0" err="1">
                <a:solidFill>
                  <a:srgbClr val="FFFFFF"/>
                </a:solidFill>
                <a:effectLst/>
                <a:latin typeface="Segoe UI" panose="020B0502040204020203" pitchFamily="34" charset="0"/>
                <a:hlinkClick r:id="rId2"/>
              </a:rPr>
              <a:t>mlsqldev</a:t>
            </a:r>
            <a:endParaRPr lang="en-US" sz="2400" b="0" i="0" dirty="0">
              <a:solidFill>
                <a:srgbClr val="FFFFFF"/>
              </a:solidFill>
              <a:effectLst/>
              <a:latin typeface="Segoe UI" panose="020B0502040204020203" pitchFamily="34" charset="0"/>
            </a:endParaRPr>
          </a:p>
          <a:p>
            <a:pPr marL="514350" indent="-514350" algn="l">
              <a:buFont typeface="+mj-lt"/>
              <a:buAutoNum type="arabicPeriod"/>
            </a:pPr>
            <a:r>
              <a:rPr lang="en-US" sz="2400" dirty="0">
                <a:solidFill>
                  <a:srgbClr val="FFFFFF"/>
                </a:solidFill>
                <a:latin typeface="Segoe UI" panose="020B0502040204020203" pitchFamily="34" charset="0"/>
                <a:hlinkClick r:id="rId3"/>
              </a:rPr>
              <a:t>aka.ms/</a:t>
            </a:r>
            <a:r>
              <a:rPr lang="en-US" sz="2400" dirty="0" err="1">
                <a:solidFill>
                  <a:srgbClr val="FFFFFF"/>
                </a:solidFill>
                <a:latin typeface="Segoe UI" panose="020B0502040204020203" pitchFamily="34" charset="0"/>
                <a:hlinkClick r:id="rId3"/>
              </a:rPr>
              <a:t>adf</a:t>
            </a:r>
            <a:r>
              <a:rPr lang="en-US" sz="2400" dirty="0">
                <a:solidFill>
                  <a:srgbClr val="FFFFFF"/>
                </a:solidFill>
                <a:latin typeface="Segoe UI" panose="020B0502040204020203" pitchFamily="34" charset="0"/>
                <a:hlinkClick r:id="rId3"/>
              </a:rPr>
              <a:t>/</a:t>
            </a:r>
            <a:r>
              <a:rPr lang="en-US" sz="2400" dirty="0" err="1">
                <a:solidFill>
                  <a:srgbClr val="FFFFFF"/>
                </a:solidFill>
                <a:latin typeface="Segoe UI" panose="020B0502040204020203" pitchFamily="34" charset="0"/>
                <a:hlinkClick r:id="rId3"/>
              </a:rPr>
              <a:t>azurelearn</a:t>
            </a:r>
            <a:r>
              <a:rPr lang="en-US" sz="2400" dirty="0">
                <a:solidFill>
                  <a:srgbClr val="FFFFFF"/>
                </a:solidFill>
                <a:latin typeface="Segoe UI" panose="020B0502040204020203" pitchFamily="34" charset="0"/>
              </a:rPr>
              <a:t> </a:t>
            </a:r>
          </a:p>
          <a:p>
            <a:pPr marL="514350" indent="-514350" algn="l">
              <a:buFont typeface="+mj-lt"/>
              <a:buAutoNum type="arabicPeriod"/>
            </a:pPr>
            <a:r>
              <a:rPr lang="en-US" sz="2400" dirty="0">
                <a:hlinkClick r:id="rId4"/>
              </a:rPr>
              <a:t>RStudio </a:t>
            </a:r>
            <a:r>
              <a:rPr lang="en-US" sz="2400" dirty="0" err="1">
                <a:hlinkClick r:id="rId4"/>
              </a:rPr>
              <a:t>Cheatsheets</a:t>
            </a:r>
            <a:r>
              <a:rPr lang="en-US" sz="2400" dirty="0">
                <a:hlinkClick r:id="rId4"/>
              </a:rPr>
              <a:t> - RStudio</a:t>
            </a:r>
            <a:endParaRPr lang="en-US" sz="2400"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789129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Length of Stay </a:t>
            </a:r>
            <a:r>
              <a:rPr lang="en-US" sz="4800" dirty="0">
                <a:solidFill>
                  <a:schemeClr val="accent1"/>
                </a:solidFill>
              </a:rPr>
              <a:t>$40M</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4085837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Screenshot of realtime scoring code cell in Length of Stay notebook for Claims. Code cell contains stored procedure to train an rx_dforest model and serialize the model binary for realtime scoring only via hyper parameter set to true.">
            <a:extLst>
              <a:ext uri="{FF2B5EF4-FFF2-40B4-BE49-F238E27FC236}">
                <a16:creationId xmlns:a16="http://schemas.microsoft.com/office/drawing/2014/main" id="{09A07FCE-2A07-4DCE-8C0B-8B17703A44A6}"/>
              </a:ext>
            </a:extLst>
          </p:cNvPr>
          <p:cNvPicPr>
            <a:picLocks noChangeAspect="1"/>
          </p:cNvPicPr>
          <p:nvPr/>
        </p:nvPicPr>
        <p:blipFill rotWithShape="1">
          <a:blip r:embed="rId2"/>
          <a:srcRect l="19878" t="7159" r="20753" b="262"/>
          <a:stretch/>
        </p:blipFill>
        <p:spPr>
          <a:xfrm>
            <a:off x="2500543" y="0"/>
            <a:ext cx="7238261" cy="6329363"/>
          </a:xfrm>
          <a:prstGeom prst="rect">
            <a:avLst/>
          </a:prstGeom>
        </p:spPr>
      </p:pic>
      <p:pic>
        <p:nvPicPr>
          <p:cNvPr id="28" name="Graphic 27" descr="Line arrow: Clockwise curve with solid fill">
            <a:extLst>
              <a:ext uri="{FF2B5EF4-FFF2-40B4-BE49-F238E27FC236}">
                <a16:creationId xmlns:a16="http://schemas.microsoft.com/office/drawing/2014/main" id="{0EFC200C-301B-4D04-9A67-7B9D5A33F9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5990947" y="4646350"/>
            <a:ext cx="914400" cy="914400"/>
          </a:xfrm>
          <a:prstGeom prst="rect">
            <a:avLst/>
          </a:prstGeom>
        </p:spPr>
      </p:pic>
      <p:sp>
        <p:nvSpPr>
          <p:cNvPr id="2" name="Title 1">
            <a:extLst>
              <a:ext uri="{FF2B5EF4-FFF2-40B4-BE49-F238E27FC236}">
                <a16:creationId xmlns:a16="http://schemas.microsoft.com/office/drawing/2014/main" id="{3680EC0A-AE80-4F83-97F1-1051A64C6EE5}"/>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5"/>
              </a:rPr>
              <a:t>LoS - Realtime Scoring</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82841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of code cell for batch scoring script of Claims test data using sp_rxPredict">
            <a:extLst>
              <a:ext uri="{FF2B5EF4-FFF2-40B4-BE49-F238E27FC236}">
                <a16:creationId xmlns:a16="http://schemas.microsoft.com/office/drawing/2014/main" id="{DFAE9C01-0EFB-49A8-98D3-270A254A97EC}"/>
              </a:ext>
            </a:extLst>
          </p:cNvPr>
          <p:cNvPicPr>
            <a:picLocks noChangeAspect="1"/>
          </p:cNvPicPr>
          <p:nvPr/>
        </p:nvPicPr>
        <p:blipFill rotWithShape="1">
          <a:blip r:embed="rId2"/>
          <a:srcRect t="33371"/>
          <a:stretch/>
        </p:blipFill>
        <p:spPr>
          <a:xfrm>
            <a:off x="856519" y="3002280"/>
            <a:ext cx="10478962" cy="3053082"/>
          </a:xfrm>
          <a:prstGeom prst="rect">
            <a:avLst/>
          </a:prstGeom>
        </p:spPr>
      </p:pic>
      <p:sp>
        <p:nvSpPr>
          <p:cNvPr id="8" name="Title 7">
            <a:extLst>
              <a:ext uri="{FF2B5EF4-FFF2-40B4-BE49-F238E27FC236}">
                <a16:creationId xmlns:a16="http://schemas.microsoft.com/office/drawing/2014/main" id="{5E6DB5C7-0608-4F33-9425-648A23383B9D}"/>
              </a:ext>
            </a:extLst>
          </p:cNvPr>
          <p:cNvSpPr txBox="1">
            <a:spLocks noGrp="1"/>
          </p:cNvSpPr>
          <p:nvPr>
            <p:ph type="title" idx="4294967295"/>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rPr>
              <a:t>Learn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mn-lt"/>
                <a:ea typeface="+mn-ea"/>
                <a:cs typeface="+mn-cs"/>
                <a:hlinkClick r:id="rId3"/>
              </a:rPr>
              <a:t>LoS - Realtime Scoring</a:t>
            </a:r>
            <a:endParaRPr kumimoji="0" lang="en-US" sz="1067"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2" name="Group 11" descr="Screenshot of datalength of realtime scoring model binary is less than 1 MB">
            <a:extLst>
              <a:ext uri="{FF2B5EF4-FFF2-40B4-BE49-F238E27FC236}">
                <a16:creationId xmlns:a16="http://schemas.microsoft.com/office/drawing/2014/main" id="{E1E5DFFF-680C-434C-A785-86CF916C19A7}"/>
              </a:ext>
            </a:extLst>
          </p:cNvPr>
          <p:cNvGrpSpPr/>
          <p:nvPr/>
        </p:nvGrpSpPr>
        <p:grpSpPr>
          <a:xfrm>
            <a:off x="3738233" y="488279"/>
            <a:ext cx="4715533" cy="2326916"/>
            <a:chOff x="3738233" y="488279"/>
            <a:chExt cx="4715533" cy="2326916"/>
          </a:xfrm>
        </p:grpSpPr>
        <p:pic>
          <p:nvPicPr>
            <p:cNvPr id="10" name="Picture 9">
              <a:extLst>
                <a:ext uri="{FF2B5EF4-FFF2-40B4-BE49-F238E27FC236}">
                  <a16:creationId xmlns:a16="http://schemas.microsoft.com/office/drawing/2014/main" id="{950D6F80-4D3D-4C1B-BDB0-10DEDEE49068}"/>
                </a:ext>
              </a:extLst>
            </p:cNvPr>
            <p:cNvPicPr>
              <a:picLocks noChangeAspect="1"/>
            </p:cNvPicPr>
            <p:nvPr/>
          </p:nvPicPr>
          <p:blipFill rotWithShape="1">
            <a:blip r:embed="rId4"/>
            <a:srcRect t="23429"/>
            <a:stretch/>
          </p:blipFill>
          <p:spPr>
            <a:xfrm>
              <a:off x="3738233" y="488279"/>
              <a:ext cx="4715533" cy="2326916"/>
            </a:xfrm>
            <a:prstGeom prst="rect">
              <a:avLst/>
            </a:prstGeom>
          </p:spPr>
        </p:pic>
        <p:sp>
          <p:nvSpPr>
            <p:cNvPr id="11" name="Rectangle 10">
              <a:extLst>
                <a:ext uri="{FF2B5EF4-FFF2-40B4-BE49-F238E27FC236}">
                  <a16:creationId xmlns:a16="http://schemas.microsoft.com/office/drawing/2014/main" id="{FD4CDCFC-1770-45C9-B130-1992B26D4185}"/>
                </a:ext>
              </a:extLst>
            </p:cNvPr>
            <p:cNvSpPr/>
            <p:nvPr/>
          </p:nvSpPr>
          <p:spPr bwMode="auto">
            <a:xfrm>
              <a:off x="4526280" y="488279"/>
              <a:ext cx="220980" cy="14478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1685101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 BI report Page 1 screenshot of Claims Model Accuracy. Shows a confidence KPI of 98.62% for all claims between 2018 and 2021 an average of 150 days where the accuracy deviates towards most recent claims in 2021. Shows LengthofStay (Actual) side by side to LengthofStay (Prediction) to compare the deviation row by row. Also shows the Variance per in bins of 25 days, in which the first bin has significantly the highest accuracy by 25K claims ou.">
            <a:extLst>
              <a:ext uri="{FF2B5EF4-FFF2-40B4-BE49-F238E27FC236}">
                <a16:creationId xmlns:a16="http://schemas.microsoft.com/office/drawing/2014/main" id="{2BBCDE84-689A-4BF3-B0A0-B207A2EAB758}"/>
              </a:ext>
            </a:extLst>
          </p:cNvPr>
          <p:cNvPicPr>
            <a:picLocks noChangeAspect="1"/>
          </p:cNvPicPr>
          <p:nvPr/>
        </p:nvPicPr>
        <p:blipFill>
          <a:blip r:embed="rId2"/>
          <a:stretch>
            <a:fillRect/>
          </a:stretch>
        </p:blipFill>
        <p:spPr>
          <a:xfrm>
            <a:off x="38100" y="0"/>
            <a:ext cx="12115800" cy="6858000"/>
          </a:xfrm>
          <a:prstGeom prst="rect">
            <a:avLst/>
          </a:prstGeom>
        </p:spPr>
      </p:pic>
      <p:sp>
        <p:nvSpPr>
          <p:cNvPr id="2" name="Title 1">
            <a:extLst>
              <a:ext uri="{FF2B5EF4-FFF2-40B4-BE49-F238E27FC236}">
                <a16:creationId xmlns:a16="http://schemas.microsoft.com/office/drawing/2014/main" id="{14C044A8-8B3B-498E-8C24-543E7EF5921E}"/>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BI – Claims Model Accuracy</a:t>
            </a:r>
          </a:p>
        </p:txBody>
      </p:sp>
    </p:spTree>
    <p:extLst>
      <p:ext uri="{BB962C8B-B14F-4D97-AF65-F5344CB8AC3E}">
        <p14:creationId xmlns:p14="http://schemas.microsoft.com/office/powerpoint/2010/main" val="3447106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8" name="Title 3">
            <a:extLst>
              <a:ext uri="{FF2B5EF4-FFF2-40B4-BE49-F238E27FC236}">
                <a16:creationId xmlns:a16="http://schemas.microsoft.com/office/drawing/2014/main" id="{7A8354E8-6AD6-4A58-B3A6-BC2A300D6815}"/>
              </a:ext>
            </a:extLst>
          </p:cNvPr>
          <p:cNvSpPr txBox="1">
            <a:spLocks noGrp="1"/>
          </p:cNvSpPr>
          <p:nvPr>
            <p:ph type="title" idx="4294967295"/>
          </p:nvPr>
        </p:nvSpPr>
        <p:spPr>
          <a:xfrm>
            <a:off x="588263" y="-553998"/>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Industries</a:t>
            </a:r>
          </a:p>
        </p:txBody>
      </p:sp>
      <p:grpSp>
        <p:nvGrpSpPr>
          <p:cNvPr id="93" name="Group 92" descr="Cerebral with lights on">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2" name="Arrow: Right 1" descr="Arrow from past to future">
            <a:extLst>
              <a:ext uri="{FF2B5EF4-FFF2-40B4-BE49-F238E27FC236}">
                <a16:creationId xmlns:a16="http://schemas.microsoft.com/office/drawing/2014/main" id="{2EEAC174-F1A5-473B-9A17-30AAA00978D8}"/>
              </a:ext>
            </a:extLst>
          </p:cNvPr>
          <p:cNvSpPr/>
          <p:nvPr/>
        </p:nvSpPr>
        <p:spPr bwMode="auto">
          <a:xfrm>
            <a:off x="0" y="3200400"/>
            <a:ext cx="11688207" cy="457200"/>
          </a:xfrm>
          <a:prstGeom prst="rightArrow">
            <a:avLst/>
          </a:prstGeom>
          <a:gradFill flip="none" rotWithShape="1">
            <a:gsLst>
              <a:gs pos="31000">
                <a:srgbClr val="00B050">
                  <a:shade val="30000"/>
                  <a:satMod val="115000"/>
                </a:srgbClr>
              </a:gs>
              <a:gs pos="50000">
                <a:srgbClr val="00B050">
                  <a:shade val="67500"/>
                  <a:satMod val="115000"/>
                </a:srgbClr>
              </a:gs>
              <a:gs pos="100000">
                <a:srgbClr val="00B050">
                  <a:shade val="100000"/>
                  <a:satMod val="115000"/>
                  <a:lumMod val="80000"/>
                  <a:lumOff val="2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715845" y="2622540"/>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1995</a:t>
            </a:r>
          </a:p>
        </p:txBody>
      </p:sp>
      <p:pic>
        <p:nvPicPr>
          <p:cNvPr id="4" name="Graphic 3" descr="A calculator">
            <a:hlinkClick r:id="rId4"/>
            <a:extLst>
              <a:ext uri="{FF2B5EF4-FFF2-40B4-BE49-F238E27FC236}">
                <a16:creationId xmlns:a16="http://schemas.microsoft.com/office/drawing/2014/main" id="{111E88AA-89F6-4064-95B5-7EB90620BD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5237" y="3657600"/>
            <a:ext cx="1067235" cy="1067235"/>
          </a:xfrm>
          <a:prstGeom prst="rect">
            <a:avLst/>
          </a:prstGeom>
        </p:spPr>
      </p:pic>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2239845"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1999</a:t>
            </a:r>
          </a:p>
        </p:txBody>
      </p:sp>
      <p:pic>
        <p:nvPicPr>
          <p:cNvPr id="14" name="Graphic 13" descr="Globe with solid fill">
            <a:extLst>
              <a:ext uri="{FF2B5EF4-FFF2-40B4-BE49-F238E27FC236}">
                <a16:creationId xmlns:a16="http://schemas.microsoft.com/office/drawing/2014/main" id="{F114C47F-8D9C-4D07-A65A-F5FFBC0DA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6377" y="3854739"/>
            <a:ext cx="672955" cy="672955"/>
          </a:xfrm>
          <a:prstGeom prst="rect">
            <a:avLst/>
          </a:prstGeom>
        </p:spPr>
      </p:pic>
      <p:pic>
        <p:nvPicPr>
          <p:cNvPr id="55" name="Graphic 54" descr="Sleep with solid fill">
            <a:extLst>
              <a:ext uri="{FF2B5EF4-FFF2-40B4-BE49-F238E27FC236}">
                <a16:creationId xmlns:a16="http://schemas.microsoft.com/office/drawing/2014/main" id="{F9F372D9-8C0D-4FFD-8895-F4121384BD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6377" y="4667126"/>
            <a:ext cx="672955" cy="672955"/>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2000s</a:t>
            </a:r>
          </a:p>
        </p:txBody>
      </p:sp>
      <p:pic>
        <p:nvPicPr>
          <p:cNvPr id="39" name="Graphic 38" descr="Dollar with solid fill">
            <a:extLst>
              <a:ext uri="{FF2B5EF4-FFF2-40B4-BE49-F238E27FC236}">
                <a16:creationId xmlns:a16="http://schemas.microsoft.com/office/drawing/2014/main" id="{6B683E48-70EB-47A1-A4CE-853696258F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62238" y="3912390"/>
            <a:ext cx="457201" cy="457201"/>
          </a:xfrm>
          <a:prstGeom prst="rect">
            <a:avLst/>
          </a:prstGeom>
        </p:spPr>
      </p:pic>
      <p:pic>
        <p:nvPicPr>
          <p:cNvPr id="43" name="Graphic 42" descr="Truck with solid fill">
            <a:extLst>
              <a:ext uri="{FF2B5EF4-FFF2-40B4-BE49-F238E27FC236}">
                <a16:creationId xmlns:a16="http://schemas.microsoft.com/office/drawing/2014/main" id="{E7575F7F-71BF-4472-A3E0-90D18F01AC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62237" y="4553885"/>
            <a:ext cx="457201" cy="457201"/>
          </a:xfrm>
          <a:prstGeom prst="rect">
            <a:avLst/>
          </a:prstGeom>
        </p:spPr>
      </p:pic>
      <p:pic>
        <p:nvPicPr>
          <p:cNvPr id="31" name="Graphic 30" descr="Car with solid fill">
            <a:extLst>
              <a:ext uri="{FF2B5EF4-FFF2-40B4-BE49-F238E27FC236}">
                <a16:creationId xmlns:a16="http://schemas.microsoft.com/office/drawing/2014/main" id="{DB89B193-E579-4077-BB27-951775FD42D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83896" y="5198620"/>
            <a:ext cx="457201" cy="457201"/>
          </a:xfrm>
          <a:prstGeom prst="rect">
            <a:avLst/>
          </a:prstGeom>
        </p:spPr>
      </p:pic>
      <p:pic>
        <p:nvPicPr>
          <p:cNvPr id="104" name="Graphic 103" descr="Music notes with solid fill">
            <a:extLst>
              <a:ext uri="{FF2B5EF4-FFF2-40B4-BE49-F238E27FC236}">
                <a16:creationId xmlns:a16="http://schemas.microsoft.com/office/drawing/2014/main" id="{0471445C-E24B-4821-8697-7862B08536A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162237" y="5195380"/>
            <a:ext cx="457201" cy="457201"/>
          </a:xfrm>
          <a:prstGeom prst="rect">
            <a:avLst/>
          </a:prstGeom>
        </p:spPr>
      </p:pic>
      <p:pic>
        <p:nvPicPr>
          <p:cNvPr id="27" name="Graphic 26" descr="Scales of justice with solid fill">
            <a:extLst>
              <a:ext uri="{FF2B5EF4-FFF2-40B4-BE49-F238E27FC236}">
                <a16:creationId xmlns:a16="http://schemas.microsoft.com/office/drawing/2014/main" id="{9BB95CD6-838F-4716-A77E-E06741F6DE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83896" y="3909149"/>
            <a:ext cx="457200" cy="457200"/>
          </a:xfrm>
          <a:prstGeom prst="rect">
            <a:avLst/>
          </a:prstGeom>
        </p:spPr>
      </p:pic>
      <p:pic>
        <p:nvPicPr>
          <p:cNvPr id="29" name="Graphic 28" descr="Stethoscope with solid fill">
            <a:extLst>
              <a:ext uri="{FF2B5EF4-FFF2-40B4-BE49-F238E27FC236}">
                <a16:creationId xmlns:a16="http://schemas.microsoft.com/office/drawing/2014/main" id="{52B45DDD-0DC3-426A-83ED-0F92DDCB177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883896" y="4553885"/>
            <a:ext cx="457199" cy="457199"/>
          </a:xfrm>
          <a:prstGeom prst="rect">
            <a:avLst/>
          </a:prstGeom>
        </p:spPr>
      </p:pic>
      <p:pic>
        <p:nvPicPr>
          <p:cNvPr id="33" name="Graphic 32" descr="Earth globe: Americas with solid fill">
            <a:extLst>
              <a:ext uri="{FF2B5EF4-FFF2-40B4-BE49-F238E27FC236}">
                <a16:creationId xmlns:a16="http://schemas.microsoft.com/office/drawing/2014/main" id="{7F2D71E4-1C7F-4518-805A-79825029649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23337" y="3863030"/>
            <a:ext cx="565079" cy="565079"/>
          </a:xfrm>
          <a:prstGeom prst="rect">
            <a:avLst/>
          </a:prstGeom>
        </p:spPr>
      </p:pic>
      <p:pic>
        <p:nvPicPr>
          <p:cNvPr id="35" name="Graphic 34" descr="Earth globe: Africa and Europe with solid fill">
            <a:extLst>
              <a:ext uri="{FF2B5EF4-FFF2-40B4-BE49-F238E27FC236}">
                <a16:creationId xmlns:a16="http://schemas.microsoft.com/office/drawing/2014/main" id="{DE3669A2-1E45-4BD1-9D92-B6906454668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23337" y="4499943"/>
            <a:ext cx="565079" cy="565079"/>
          </a:xfrm>
          <a:prstGeom prst="rect">
            <a:avLst/>
          </a:prstGeom>
        </p:spPr>
      </p:pic>
      <p:pic>
        <p:nvPicPr>
          <p:cNvPr id="69" name="Graphic 68" descr="Earth Globe - Asia with solid fill">
            <a:extLst>
              <a:ext uri="{FF2B5EF4-FFF2-40B4-BE49-F238E27FC236}">
                <a16:creationId xmlns:a16="http://schemas.microsoft.com/office/drawing/2014/main" id="{28E994E4-B985-45AB-8266-35968D21179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23338" y="5149931"/>
            <a:ext cx="565079" cy="565079"/>
          </a:xfrm>
          <a:prstGeom prst="rect">
            <a:avLst/>
          </a:prstGeom>
        </p:spPr>
      </p:pic>
      <p:pic>
        <p:nvPicPr>
          <p:cNvPr id="59" name="Graphic 58" descr="Business Growth with solid fill">
            <a:extLst>
              <a:ext uri="{FF2B5EF4-FFF2-40B4-BE49-F238E27FC236}">
                <a16:creationId xmlns:a16="http://schemas.microsoft.com/office/drawing/2014/main" id="{CDE5ABC7-E8EA-4BD5-8C8E-7F1A6979AB5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270661" y="3906790"/>
            <a:ext cx="459557" cy="459557"/>
          </a:xfrm>
          <a:prstGeom prst="rect">
            <a:avLst/>
          </a:prstGeom>
        </p:spPr>
      </p:pic>
      <p:pic>
        <p:nvPicPr>
          <p:cNvPr id="37" name="Graphic 36" descr="Tropical scene with solid fill">
            <a:extLst>
              <a:ext uri="{FF2B5EF4-FFF2-40B4-BE49-F238E27FC236}">
                <a16:creationId xmlns:a16="http://schemas.microsoft.com/office/drawing/2014/main" id="{D3B37055-D48D-4F52-A646-21CF63BED22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270662" y="4553885"/>
            <a:ext cx="457199" cy="457199"/>
          </a:xfrm>
          <a:prstGeom prst="rect">
            <a:avLst/>
          </a:prstGeom>
        </p:spPr>
      </p:pic>
      <p:pic>
        <p:nvPicPr>
          <p:cNvPr id="102" name="Graphic 101" descr="Video camera with solid fill">
            <a:extLst>
              <a:ext uri="{FF2B5EF4-FFF2-40B4-BE49-F238E27FC236}">
                <a16:creationId xmlns:a16="http://schemas.microsoft.com/office/drawing/2014/main" id="{E734F5C4-704B-49D0-8E83-0F70111EB74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270661" y="5198621"/>
            <a:ext cx="457200" cy="457200"/>
          </a:xfrm>
          <a:prstGeom prst="rect">
            <a:avLst/>
          </a:prstGeom>
        </p:spPr>
      </p:pic>
      <p:pic>
        <p:nvPicPr>
          <p:cNvPr id="65" name="Graphic 64" descr="City with solid fill">
            <a:extLst>
              <a:ext uri="{FF2B5EF4-FFF2-40B4-BE49-F238E27FC236}">
                <a16:creationId xmlns:a16="http://schemas.microsoft.com/office/drawing/2014/main" id="{82BABF91-42F9-4A4B-943F-F4D8F142D6B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910107" y="3906791"/>
            <a:ext cx="459557" cy="459557"/>
          </a:xfrm>
          <a:prstGeom prst="rect">
            <a:avLst/>
          </a:prstGeom>
        </p:spPr>
      </p:pic>
      <p:pic>
        <p:nvPicPr>
          <p:cNvPr id="61" name="Graphic 60" descr="Call center with solid fill">
            <a:extLst>
              <a:ext uri="{FF2B5EF4-FFF2-40B4-BE49-F238E27FC236}">
                <a16:creationId xmlns:a16="http://schemas.microsoft.com/office/drawing/2014/main" id="{BDB12D0C-FC47-4831-884C-4745DEC8709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910107" y="4552705"/>
            <a:ext cx="459557" cy="459557"/>
          </a:xfrm>
          <a:prstGeom prst="rect">
            <a:avLst/>
          </a:prstGeom>
        </p:spPr>
      </p:pic>
      <p:pic>
        <p:nvPicPr>
          <p:cNvPr id="67" name="Graphic 66" descr="Classroom with solid fill">
            <a:extLst>
              <a:ext uri="{FF2B5EF4-FFF2-40B4-BE49-F238E27FC236}">
                <a16:creationId xmlns:a16="http://schemas.microsoft.com/office/drawing/2014/main" id="{AAF289F3-8DFC-4AFE-8FAD-0609669469D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910107" y="5198620"/>
            <a:ext cx="459557" cy="459557"/>
          </a:xfrm>
          <a:prstGeom prst="rect">
            <a:avLst/>
          </a:prstGeom>
        </p:spPr>
      </p:pic>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8221440"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2017</a:t>
            </a:r>
          </a:p>
        </p:txBody>
      </p:sp>
      <p:pic>
        <p:nvPicPr>
          <p:cNvPr id="71" name="Graphic 70" descr="Suburban scene with solid fill">
            <a:extLst>
              <a:ext uri="{FF2B5EF4-FFF2-40B4-BE49-F238E27FC236}">
                <a16:creationId xmlns:a16="http://schemas.microsoft.com/office/drawing/2014/main" id="{FE18E38D-BDB3-443F-8DD2-2654907F95B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447972" y="3854738"/>
            <a:ext cx="672955" cy="672955"/>
          </a:xfrm>
          <a:prstGeom prst="rect">
            <a:avLst/>
          </a:prstGeom>
        </p:spPr>
      </p:pic>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10298976" y="2622540"/>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white text version">
            <a:extLst>
              <a:ext uri="{FF2B5EF4-FFF2-40B4-BE49-F238E27FC236}">
                <a16:creationId xmlns:a16="http://schemas.microsoft.com/office/drawing/2014/main" id="{1B7BEDB5-B23D-4BCA-9A78-F601BC645070}"/>
              </a:ext>
            </a:extLst>
          </p:cNvPr>
          <p:cNvPicPr>
            <a:picLocks noChangeAspect="1"/>
          </p:cNvPicPr>
          <p:nvPr/>
        </p:nvPicPr>
        <p:blipFill rotWithShape="1">
          <a:blip r:embed="rId43" cstate="email">
            <a:extLst>
              <a:ext uri="{28A0092B-C50C-407E-A947-70E740481C1C}">
                <a14:useLocalDpi xmlns:a14="http://schemas.microsoft.com/office/drawing/2010/main"/>
              </a:ext>
            </a:extLst>
          </a:blip>
          <a:srcRect r="78484"/>
          <a:stretch/>
        </p:blipFill>
        <p:spPr bwMode="black">
          <a:xfrm>
            <a:off x="10633689" y="3963965"/>
            <a:ext cx="456592" cy="454500"/>
          </a:xfrm>
          <a:prstGeom prst="rect">
            <a:avLst/>
          </a:prstGeom>
        </p:spPr>
      </p:pic>
      <p:sp>
        <p:nvSpPr>
          <p:cNvPr id="3" name="Text Placeholder 2">
            <a:extLst>
              <a:ext uri="{FF2B5EF4-FFF2-40B4-BE49-F238E27FC236}">
                <a16:creationId xmlns:a16="http://schemas.microsoft.com/office/drawing/2014/main" id="{12E59CAE-A707-42D7-9DF8-D6E782FA1326}"/>
              </a:ext>
            </a:extLst>
          </p:cNvPr>
          <p:cNvSpPr txBox="1">
            <a:spLocks/>
          </p:cNvSpPr>
          <p:nvPr/>
        </p:nvSpPr>
        <p:spPr>
          <a:xfrm>
            <a:off x="24909" y="6292273"/>
            <a:ext cx="12191999" cy="56507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Legal, Medical, Retail, Travel Insurance, ISV, HR, Cruise Line, </a:t>
            </a:r>
            <a:r>
              <a:rPr kumimoji="0" lang="en-US" sz="2000" b="0" i="0" u="none" strike="noStrike" kern="1200" cap="none" spc="0" normalizeH="0" baseline="0" noProof="0" dirty="0" err="1">
                <a:ln>
                  <a:noFill/>
                </a:ln>
                <a:solidFill>
                  <a:schemeClr val="tx1"/>
                </a:solidFill>
                <a:effectLst/>
                <a:uLnTx/>
                <a:uFillTx/>
                <a:latin typeface="+mn-lt"/>
                <a:ea typeface="+mn-ea"/>
                <a:cs typeface="Segoe UI" panose="020B0502040204020203" pitchFamily="34" charset="0"/>
              </a:rPr>
              <a:t>PnC</a:t>
            </a:r>
            <a:r>
              <a:rPr kumimoji="0" lang="en-US" sz="20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Insurance, plus more…</a:t>
            </a:r>
          </a:p>
        </p:txBody>
      </p:sp>
    </p:spTree>
    <p:extLst>
      <p:ext uri="{BB962C8B-B14F-4D97-AF65-F5344CB8AC3E}">
        <p14:creationId xmlns:p14="http://schemas.microsoft.com/office/powerpoint/2010/main" val="23884752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ower BI report Page 2 screenshot of Claims Model Accuracy. Shows a confidence KPI of 98.62% for all claims with the highest percentage in the state of FL and drills into the Loss Description">
            <a:extLst>
              <a:ext uri="{FF2B5EF4-FFF2-40B4-BE49-F238E27FC236}">
                <a16:creationId xmlns:a16="http://schemas.microsoft.com/office/drawing/2014/main" id="{80E961D2-E3FB-4C53-9695-865AE0B228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951"/>
          <a:stretch/>
        </p:blipFill>
        <p:spPr bwMode="auto">
          <a:xfrm>
            <a:off x="0" y="1"/>
            <a:ext cx="12192000" cy="6105524"/>
          </a:xfrm>
          <a:prstGeom prst="rect">
            <a:avLst/>
          </a:prstGeom>
          <a:noFill/>
        </p:spPr>
      </p:pic>
      <p:sp>
        <p:nvSpPr>
          <p:cNvPr id="2" name="Rectangle 1">
            <a:extLst>
              <a:ext uri="{FF2B5EF4-FFF2-40B4-BE49-F238E27FC236}">
                <a16:creationId xmlns:a16="http://schemas.microsoft.com/office/drawing/2014/main" id="{2636A631-9E59-4474-8337-FFF56A635CB3}"/>
              </a:ext>
              <a:ext uri="{C183D7F6-B498-43B3-948B-1728B52AA6E4}">
                <adec:decorative xmlns:adec="http://schemas.microsoft.com/office/drawing/2017/decorative" val="1"/>
              </a:ext>
            </a:extLst>
          </p:cNvPr>
          <p:cNvSpPr/>
          <p:nvPr/>
        </p:nvSpPr>
        <p:spPr bwMode="auto">
          <a:xfrm>
            <a:off x="1158844" y="3811509"/>
            <a:ext cx="1222217" cy="2294016"/>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30C91C90-AB17-48E4-BA95-5C428901DA4C}"/>
              </a:ext>
              <a:ext uri="{C183D7F6-B498-43B3-948B-1728B52AA6E4}">
                <adec:decorative xmlns:adec="http://schemas.microsoft.com/office/drawing/2017/decorative" val="1"/>
              </a:ext>
            </a:extLst>
          </p:cNvPr>
          <p:cNvSpPr/>
          <p:nvPr/>
        </p:nvSpPr>
        <p:spPr bwMode="auto">
          <a:xfrm>
            <a:off x="4208353" y="752475"/>
            <a:ext cx="119203" cy="1800602"/>
          </a:xfrm>
          <a:prstGeom prst="rect">
            <a:avLst/>
          </a:prstGeom>
          <a:solidFill>
            <a:srgbClr val="73737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5D456728-C2EC-49D8-B044-454C66A80410}"/>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BI – Claims Model Accuracy</a:t>
            </a:r>
          </a:p>
        </p:txBody>
      </p:sp>
      <p:sp>
        <p:nvSpPr>
          <p:cNvPr id="7" name="Title 1">
            <a:extLst>
              <a:ext uri="{FF2B5EF4-FFF2-40B4-BE49-F238E27FC236}">
                <a16:creationId xmlns:a16="http://schemas.microsoft.com/office/drawing/2014/main" id="{3DC5BD9F-39B8-474D-A4A2-55F8F7A06F50}"/>
              </a:ext>
            </a:extLst>
          </p:cNvPr>
          <p:cNvSpPr txBox="1">
            <a:spLocks/>
          </p:cNvSpPr>
          <p:nvPr/>
        </p:nvSpPr>
        <p:spPr>
          <a:xfrm>
            <a:off x="230205" y="6242447"/>
            <a:ext cx="7923196" cy="4207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spcBef>
                <a:spcPts val="0"/>
              </a:spcBef>
              <a:defRPr/>
            </a:pPr>
            <a:r>
              <a:rPr lang="en-US" sz="1067" spc="0" dirty="0">
                <a:ln>
                  <a:noFill/>
                </a:ln>
                <a:latin typeface="+mn-lt"/>
                <a:cs typeface="+mn-cs"/>
              </a:rPr>
              <a:t>Learn more:</a:t>
            </a:r>
          </a:p>
          <a:p>
            <a:pPr defTabSz="914400">
              <a:spcBef>
                <a:spcPts val="0"/>
              </a:spcBef>
              <a:defRPr/>
            </a:pPr>
            <a:r>
              <a:rPr lang="en-US" sz="1067" spc="0" dirty="0">
                <a:ln>
                  <a:noFill/>
                </a:ln>
                <a:latin typeface="+mn-lt"/>
                <a:cs typeface="+mn-cs"/>
                <a:hlinkClick r:id="rId4"/>
              </a:rPr>
              <a:t>http://localhost:3000</a:t>
            </a:r>
            <a:endParaRPr lang="en-US" sz="1067" spc="0" dirty="0">
              <a:ln>
                <a:noFill/>
              </a:ln>
              <a:latin typeface="+mn-lt"/>
              <a:cs typeface="+mn-cs"/>
            </a:endParaRPr>
          </a:p>
        </p:txBody>
      </p:sp>
    </p:spTree>
    <p:extLst>
      <p:ext uri="{BB962C8B-B14F-4D97-AF65-F5344CB8AC3E}">
        <p14:creationId xmlns:p14="http://schemas.microsoft.com/office/powerpoint/2010/main" val="68951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Search by Photo </a:t>
            </a:r>
            <a:r>
              <a:rPr lang="en-US" sz="4800" dirty="0">
                <a:solidFill>
                  <a:schemeClr val="accent1"/>
                </a:solidFill>
              </a:rPr>
              <a:t>$200K</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84231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shot of Power Apps screen using AI Builder Object Detection model to Search By Photo with an image of a tile product on a floor with search results shown on the screen over the object detected on the image">
            <a:extLst>
              <a:ext uri="{FF2B5EF4-FFF2-40B4-BE49-F238E27FC236}">
                <a16:creationId xmlns:a16="http://schemas.microsoft.com/office/drawing/2014/main" id="{D11EDBFB-3A19-4A27-9186-E305B1639115}"/>
              </a:ext>
            </a:extLst>
          </p:cNvPr>
          <p:cNvPicPr>
            <a:picLocks noChangeAspect="1"/>
          </p:cNvPicPr>
          <p:nvPr/>
        </p:nvPicPr>
        <p:blipFill>
          <a:blip r:embed="rId2"/>
          <a:stretch>
            <a:fillRect/>
          </a:stretch>
        </p:blipFill>
        <p:spPr>
          <a:xfrm>
            <a:off x="9789" y="0"/>
            <a:ext cx="12172421" cy="6858000"/>
          </a:xfrm>
          <a:prstGeom prst="rect">
            <a:avLst/>
          </a:prstGeom>
        </p:spPr>
      </p:pic>
      <p:sp>
        <p:nvSpPr>
          <p:cNvPr id="2" name="Title 1">
            <a:extLst>
              <a:ext uri="{FF2B5EF4-FFF2-40B4-BE49-F238E27FC236}">
                <a16:creationId xmlns:a16="http://schemas.microsoft.com/office/drawing/2014/main" id="{E636F70E-1866-4E8D-B221-947B634E58FE}"/>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Apps – Object Detection</a:t>
            </a:r>
          </a:p>
        </p:txBody>
      </p:sp>
    </p:spTree>
    <p:extLst>
      <p:ext uri="{BB962C8B-B14F-4D97-AF65-F5344CB8AC3E}">
        <p14:creationId xmlns:p14="http://schemas.microsoft.com/office/powerpoint/2010/main" val="1355136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taset images with more backgrounds for successful object detection model">
            <a:extLst>
              <a:ext uri="{FF2B5EF4-FFF2-40B4-BE49-F238E27FC236}">
                <a16:creationId xmlns:a16="http://schemas.microsoft.com/office/drawing/2014/main" id="{59D90B56-8EB1-4348-B21C-022295B508DC}"/>
              </a:ext>
            </a:extLst>
          </p:cNvPr>
          <p:cNvPicPr>
            <a:picLocks noChangeAspect="1"/>
          </p:cNvPicPr>
          <p:nvPr/>
        </p:nvPicPr>
        <p:blipFill>
          <a:blip r:embed="rId2"/>
          <a:stretch>
            <a:fillRect/>
          </a:stretch>
        </p:blipFill>
        <p:spPr>
          <a:xfrm>
            <a:off x="7331888" y="0"/>
            <a:ext cx="4860112" cy="6858000"/>
          </a:xfrm>
          <a:prstGeom prst="rect">
            <a:avLst/>
          </a:prstGeom>
        </p:spPr>
      </p:pic>
      <p:pic>
        <p:nvPicPr>
          <p:cNvPr id="12" name="Picture 11" descr="dataset of more images with less backgrounds for a failed object detection model">
            <a:extLst>
              <a:ext uri="{FF2B5EF4-FFF2-40B4-BE49-F238E27FC236}">
                <a16:creationId xmlns:a16="http://schemas.microsoft.com/office/drawing/2014/main" id="{73D611B1-9219-47F7-B163-3BA2F1755ADC}"/>
              </a:ext>
            </a:extLst>
          </p:cNvPr>
          <p:cNvPicPr>
            <a:picLocks noChangeAspect="1"/>
          </p:cNvPicPr>
          <p:nvPr/>
        </p:nvPicPr>
        <p:blipFill>
          <a:blip r:embed="rId3"/>
          <a:stretch>
            <a:fillRect/>
          </a:stretch>
        </p:blipFill>
        <p:spPr>
          <a:xfrm>
            <a:off x="0" y="0"/>
            <a:ext cx="5947341" cy="6858000"/>
          </a:xfrm>
          <a:prstGeom prst="rect">
            <a:avLst/>
          </a:prstGeom>
        </p:spPr>
      </p:pic>
      <p:sp>
        <p:nvSpPr>
          <p:cNvPr id="13" name="Content Placeholder 2">
            <a:extLst>
              <a:ext uri="{FF2B5EF4-FFF2-40B4-BE49-F238E27FC236}">
                <a16:creationId xmlns:a16="http://schemas.microsoft.com/office/drawing/2014/main" id="{196627BF-3D7C-43A7-BCE1-F855F6EAAB68}"/>
              </a:ext>
            </a:extLst>
          </p:cNvPr>
          <p:cNvSpPr>
            <a:spLocks noGrp="1"/>
          </p:cNvSpPr>
          <p:nvPr>
            <p:ph sz="half" idx="1"/>
          </p:nvPr>
        </p:nvSpPr>
        <p:spPr>
          <a:xfrm>
            <a:off x="7331888" y="2696492"/>
            <a:ext cx="4860112" cy="1465016"/>
          </a:xfrm>
          <a:solidFill>
            <a:srgbClr val="1B1A20"/>
          </a:solidFill>
        </p:spPr>
        <p:txBody>
          <a:bodyPr/>
          <a:lstStyle/>
          <a:p>
            <a:pPr marL="0" indent="0" algn="ctr">
              <a:buNone/>
            </a:pPr>
            <a:r>
              <a:rPr lang="en-US" dirty="0"/>
              <a:t>5 backgrounds</a:t>
            </a:r>
          </a:p>
          <a:p>
            <a:pPr marL="0" indent="0" algn="ctr">
              <a:buNone/>
            </a:pPr>
            <a:r>
              <a:rPr lang="en-US" dirty="0"/>
              <a:t>139 photos, 4 angles</a:t>
            </a:r>
          </a:p>
          <a:p>
            <a:pPr marL="0" indent="0" algn="ctr">
              <a:buNone/>
            </a:pPr>
            <a:r>
              <a:rPr lang="en-US" dirty="0">
                <a:solidFill>
                  <a:srgbClr val="00B050"/>
                </a:solidFill>
              </a:rPr>
              <a:t>(Successful)</a:t>
            </a:r>
          </a:p>
        </p:txBody>
      </p:sp>
      <p:sp>
        <p:nvSpPr>
          <p:cNvPr id="14" name="Content Placeholder 2">
            <a:extLst>
              <a:ext uri="{FF2B5EF4-FFF2-40B4-BE49-F238E27FC236}">
                <a16:creationId xmlns:a16="http://schemas.microsoft.com/office/drawing/2014/main" id="{BBF02DD9-9C4D-4501-AEF0-64A013E68010}"/>
              </a:ext>
            </a:extLst>
          </p:cNvPr>
          <p:cNvSpPr txBox="1">
            <a:spLocks/>
          </p:cNvSpPr>
          <p:nvPr/>
        </p:nvSpPr>
        <p:spPr>
          <a:xfrm>
            <a:off x="60512" y="2696492"/>
            <a:ext cx="5886829" cy="1465016"/>
          </a:xfrm>
          <a:prstGeom prst="rect">
            <a:avLst/>
          </a:prstGeom>
          <a:solidFill>
            <a:srgbClr val="1B1A20"/>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~1 background</a:t>
            </a:r>
          </a:p>
          <a:p>
            <a:pPr marL="0" indent="0" algn="ctr">
              <a:buFont typeface="Wingdings" panose="05000000000000000000" pitchFamily="2" charset="2"/>
              <a:buNone/>
            </a:pPr>
            <a:r>
              <a:rPr lang="en-US" dirty="0"/>
              <a:t>161 photos, 15 angles</a:t>
            </a:r>
          </a:p>
          <a:p>
            <a:pPr marL="0" indent="0" algn="ctr">
              <a:buFont typeface="Wingdings" panose="05000000000000000000" pitchFamily="2" charset="2"/>
              <a:buNone/>
            </a:pPr>
            <a:r>
              <a:rPr lang="en-US" dirty="0">
                <a:solidFill>
                  <a:srgbClr val="FF0000"/>
                </a:solidFill>
              </a:rPr>
              <a:t>(Fail)</a:t>
            </a:r>
          </a:p>
        </p:txBody>
      </p:sp>
      <p:sp>
        <p:nvSpPr>
          <p:cNvPr id="2" name="Title 1">
            <a:extLst>
              <a:ext uri="{FF2B5EF4-FFF2-40B4-BE49-F238E27FC236}">
                <a16:creationId xmlns:a16="http://schemas.microsoft.com/office/drawing/2014/main" id="{60E299B6-BD6D-41B6-BDDB-DA61A9B72F30}"/>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Object Detection Datasets Attempts</a:t>
            </a:r>
          </a:p>
        </p:txBody>
      </p:sp>
    </p:spTree>
    <p:extLst>
      <p:ext uri="{BB962C8B-B14F-4D97-AF65-F5344CB8AC3E}">
        <p14:creationId xmlns:p14="http://schemas.microsoft.com/office/powerpoint/2010/main" val="25881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14"/>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125E-6 2.59259E-6 L 3.125E-6 0.01967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wer Apps model performance score of 43">
            <a:extLst>
              <a:ext uri="{FF2B5EF4-FFF2-40B4-BE49-F238E27FC236}">
                <a16:creationId xmlns:a16="http://schemas.microsoft.com/office/drawing/2014/main" id="{35BE3147-5224-4671-9B8D-171AD202BF57}"/>
              </a:ext>
            </a:extLst>
          </p:cNvPr>
          <p:cNvPicPr>
            <a:picLocks noChangeAspect="1"/>
          </p:cNvPicPr>
          <p:nvPr/>
        </p:nvPicPr>
        <p:blipFill rotWithShape="1">
          <a:blip r:embed="rId2">
            <a:alphaModFix amt="50000"/>
          </a:blip>
          <a:srcRect r="48351" b="8975"/>
          <a:stretch/>
        </p:blipFill>
        <p:spPr>
          <a:xfrm>
            <a:off x="0" y="0"/>
            <a:ext cx="6096000" cy="6242447"/>
          </a:xfrm>
          <a:prstGeom prst="rect">
            <a:avLst/>
          </a:prstGeom>
        </p:spPr>
      </p:pic>
      <p:pic>
        <p:nvPicPr>
          <p:cNvPr id="10" name="Picture 9" descr="Power Apps model performance score of 84">
            <a:extLst>
              <a:ext uri="{FF2B5EF4-FFF2-40B4-BE49-F238E27FC236}">
                <a16:creationId xmlns:a16="http://schemas.microsoft.com/office/drawing/2014/main" id="{B044216A-88B0-4C9B-9E22-6F2463F27EA4}"/>
              </a:ext>
            </a:extLst>
          </p:cNvPr>
          <p:cNvPicPr>
            <a:picLocks noChangeAspect="1"/>
          </p:cNvPicPr>
          <p:nvPr/>
        </p:nvPicPr>
        <p:blipFill rotWithShape="1">
          <a:blip r:embed="rId3"/>
          <a:srcRect r="33260" b="8975"/>
          <a:stretch/>
        </p:blipFill>
        <p:spPr>
          <a:xfrm>
            <a:off x="4314824" y="0"/>
            <a:ext cx="7877175" cy="6242447"/>
          </a:xfrm>
          <a:prstGeom prst="rect">
            <a:avLst/>
          </a:prstGeom>
        </p:spPr>
      </p:pic>
      <p:sp>
        <p:nvSpPr>
          <p:cNvPr id="12" name="TextBox 11">
            <a:extLst>
              <a:ext uri="{FF2B5EF4-FFF2-40B4-BE49-F238E27FC236}">
                <a16:creationId xmlns:a16="http://schemas.microsoft.com/office/drawing/2014/main" id="{E871E51A-A683-49FD-B54F-7C76E7E0FDC5}"/>
              </a:ext>
            </a:extLst>
          </p:cNvPr>
          <p:cNvSpPr txBox="1"/>
          <p:nvPr/>
        </p:nvSpPr>
        <p:spPr>
          <a:xfrm>
            <a:off x="230205" y="6242447"/>
            <a:ext cx="7923196" cy="584968"/>
          </a:xfrm>
          <a:prstGeom prst="rect">
            <a:avLst/>
          </a:prstGeom>
          <a:noFill/>
        </p:spPr>
        <p:txBody>
          <a:bodyPr wrap="square" rtlCol="0">
            <a:spAutoFit/>
          </a:bodyPr>
          <a:lstStyle/>
          <a:p>
            <a:r>
              <a:rPr lang="en-US" sz="1067" dirty="0"/>
              <a:t>Learn more:</a:t>
            </a:r>
          </a:p>
          <a:p>
            <a:pPr lvl="0">
              <a:defRPr/>
            </a:pPr>
            <a:r>
              <a:rPr lang="en-US" sz="1067" dirty="0">
                <a:hlinkClick r:id="rId4"/>
              </a:rPr>
              <a:t>Use more diverse images</a:t>
            </a:r>
            <a:r>
              <a:rPr lang="en-US" sz="1067" dirty="0"/>
              <a:t> </a:t>
            </a:r>
          </a:p>
          <a:p>
            <a:pPr lvl="0">
              <a:defRPr/>
            </a:pPr>
            <a:r>
              <a:rPr lang="en-US" sz="1067" dirty="0">
                <a:hlinkClick r:id="rId5"/>
              </a:rPr>
              <a:t>Interpret performance score</a:t>
            </a:r>
            <a:endParaRPr lang="en-US" sz="1067" dirty="0"/>
          </a:p>
        </p:txBody>
      </p:sp>
      <p:sp>
        <p:nvSpPr>
          <p:cNvPr id="2" name="Title 1">
            <a:extLst>
              <a:ext uri="{FF2B5EF4-FFF2-40B4-BE49-F238E27FC236}">
                <a16:creationId xmlns:a16="http://schemas.microsoft.com/office/drawing/2014/main" id="{185DF8A4-8F24-44B4-BD56-E18BE6827851}"/>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Power Apps – Model performance</a:t>
            </a:r>
          </a:p>
        </p:txBody>
      </p:sp>
    </p:spTree>
    <p:extLst>
      <p:ext uri="{BB962C8B-B14F-4D97-AF65-F5344CB8AC3E}">
        <p14:creationId xmlns:p14="http://schemas.microsoft.com/office/powerpoint/2010/main" val="31139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 -2.59259E-6 L 0 0.01968 " pathEditMode="relative" rAng="0" ptsTypes="AA">
                                      <p:cBhvr>
                                        <p:cTn id="9" dur="500" spd="-100000" fill="hold"/>
                                        <p:tgtEl>
                                          <p:spTgt spid="8"/>
                                        </p:tgtEl>
                                        <p:attrNameLst>
                                          <p:attrName>ppt_x</p:attrName>
                                          <p:attrName>ppt_y</p:attrName>
                                        </p:attrNameLst>
                                      </p:cBhvr>
                                      <p:rCtr x="0" y="97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125E-6 -2.59259E-6 L -3.125E-6 0.01968 " pathEditMode="relative" rAng="0" ptsTypes="AA">
                                      <p:cBhvr>
                                        <p:cTn id="14" dur="500" spd="-100000" fill="hold"/>
                                        <p:tgtEl>
                                          <p:spTgt spid="1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Bonus</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
        <p:nvSpPr>
          <p:cNvPr id="4" name="Title 1">
            <a:hlinkClick r:id="rId3"/>
            <a:extLst>
              <a:ext uri="{FF2B5EF4-FFF2-40B4-BE49-F238E27FC236}">
                <a16:creationId xmlns:a16="http://schemas.microsoft.com/office/drawing/2014/main" id="{A2DFCB64-12B7-4C13-9531-A8F99EFA5390}"/>
              </a:ext>
            </a:extLst>
          </p:cNvPr>
          <p:cNvSpPr txBox="1">
            <a:spLocks/>
          </p:cNvSpPr>
          <p:nvPr/>
        </p:nvSpPr>
        <p:spPr>
          <a:xfrm>
            <a:off x="3573982" y="3356688"/>
            <a:ext cx="5044036"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R="0" lvl="0" algn="ctr" defTabSz="932742" rtl="0" eaLnBrk="1" fontAlgn="auto" latinLnBrk="0" hangingPunct="1">
              <a:lnSpc>
                <a:spcPct val="100000"/>
              </a:lnSpc>
              <a:spcBef>
                <a:spcPct val="0"/>
              </a:spcBef>
              <a:spcAft>
                <a:spcPts val="0"/>
              </a:spcAft>
              <a:buClrTx/>
              <a:buSzTx/>
              <a:tabLst/>
              <a:defRPr/>
            </a:pPr>
            <a:r>
              <a:rPr kumimoji="0" lang="en-US" sz="2800" b="0" i="0" u="none" strike="noStrike" kern="1200" cap="none" spc="-50" normalizeH="0" baseline="0" noProof="0" dirty="0">
                <a:ln w="3175">
                  <a:noFill/>
                </a:ln>
                <a:effectLst/>
                <a:uLnTx/>
                <a:uFillTx/>
                <a:latin typeface="Segoe UI Semibold"/>
                <a:ea typeface="+mn-ea"/>
                <a:cs typeface="Segoe UI" pitchFamily="34" charset="0"/>
              </a:rPr>
              <a:t>E2E_MLFLOW_Sklearn_ADLS</a:t>
            </a:r>
          </a:p>
        </p:txBody>
      </p:sp>
    </p:spTree>
    <p:extLst>
      <p:ext uri="{BB962C8B-B14F-4D97-AF65-F5344CB8AC3E}">
        <p14:creationId xmlns:p14="http://schemas.microsoft.com/office/powerpoint/2010/main" val="223560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6 L 0 0.01967 " pathEditMode="relative" rAng="0" ptsTypes="AA">
                                      <p:cBhvr>
                                        <p:cTn id="9" dur="500" spd="-100000" fill="hold"/>
                                        <p:tgtEl>
                                          <p:spTgt spid="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362C79-ABC5-4726-89A6-C385DD2986C0}"/>
              </a:ext>
            </a:extLst>
          </p:cNvPr>
          <p:cNvSpPr txBox="1">
            <a:spLocks/>
          </p:cNvSpPr>
          <p:nvPr/>
        </p:nvSpPr>
        <p:spPr>
          <a:xfrm>
            <a:off x="6096000" y="1720839"/>
            <a:ext cx="5181444"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Sentiment</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QnA Chat Bots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Forms</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Capital Modeling </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Length of Stay</a:t>
            </a:r>
          </a:p>
          <a:p>
            <a:pPr marL="742950" marR="0" lvl="0" indent="-74295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Search by Photo </a:t>
            </a:r>
            <a:endPar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Summary</a:t>
            </a:r>
          </a:p>
        </p:txBody>
      </p:sp>
    </p:spTree>
    <p:extLst>
      <p:ext uri="{BB962C8B-B14F-4D97-AF65-F5344CB8AC3E}">
        <p14:creationId xmlns:p14="http://schemas.microsoft.com/office/powerpoint/2010/main" val="19032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3.125E-6 2.59259E-6 L 3.125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0 0 L 0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40" grpId="0"/>
      <p:bldP spid="40"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descr="Purple arrow of journey steps left to right">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descr="cerebral with lights on">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
        <p:nvSpPr>
          <p:cNvPr id="3" name="Title 2">
            <a:extLst>
              <a:ext uri="{FF2B5EF4-FFF2-40B4-BE49-F238E27FC236}">
                <a16:creationId xmlns:a16="http://schemas.microsoft.com/office/drawing/2014/main" id="{396B518C-8E69-4CDC-8D64-F3F5512D62BF}"/>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Journey steps</a:t>
            </a:r>
          </a:p>
        </p:txBody>
      </p:sp>
    </p:spTree>
    <p:extLst>
      <p:ext uri="{BB962C8B-B14F-4D97-AF65-F5344CB8AC3E}">
        <p14:creationId xmlns:p14="http://schemas.microsoft.com/office/powerpoint/2010/main" val="23910687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826EBC-47CF-4534-BE78-8B41E56BE42A}"/>
              </a:ext>
            </a:extLst>
          </p:cNvPr>
          <p:cNvSpPr txBox="1"/>
          <p:nvPr/>
        </p:nvSpPr>
        <p:spPr>
          <a:xfrm>
            <a:off x="1028700" y="1565791"/>
            <a:ext cx="10134600" cy="4284250"/>
          </a:xfrm>
          <a:prstGeom prst="rect">
            <a:avLst/>
          </a:prstGeom>
        </p:spPr>
        <p:txBody>
          <a:bodyPr vert="horz" wrap="square" lIns="0" tIns="0" rIns="0" bIns="0" rtlCol="0">
            <a:spAutoFit/>
          </a:bodyPr>
          <a:lstStyle>
            <a:lvl1pPr marL="514350" marR="0" indent="-514350" defTabSz="932742" fontAlgn="auto">
              <a:lnSpc>
                <a:spcPct val="100000"/>
              </a:lnSpc>
              <a:spcBef>
                <a:spcPct val="20000"/>
              </a:spcBef>
              <a:spcAft>
                <a:spcPts val="0"/>
              </a:spcAft>
              <a:buClrTx/>
              <a:buSzPct val="90000"/>
              <a:buFont typeface="+mj-lt"/>
              <a:buAutoNum type="arabicPeriod"/>
              <a:tabLst/>
              <a:defRPr sz="2400" b="0" i="0" spc="0" baseline="0">
                <a:solidFill>
                  <a:srgbClr val="FFFFFF"/>
                </a:solidFill>
                <a:effectLst/>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hlinkClick r:id="rId3"/>
              </a:rPr>
              <a:t>Repo1</a:t>
            </a:r>
            <a:r>
              <a:rPr lang="en-US" dirty="0"/>
              <a:t> (SQL, Python, JS on Node, Power BI)</a:t>
            </a:r>
          </a:p>
          <a:p>
            <a:r>
              <a:rPr lang="en-US" dirty="0">
                <a:hlinkClick r:id="rId4"/>
              </a:rPr>
              <a:t>Repo2</a:t>
            </a:r>
            <a:r>
              <a:rPr lang="en-US" dirty="0"/>
              <a:t> (SQL BDC, Spark/Scala, Python, Azure Cog API, Paginated Reports)</a:t>
            </a:r>
          </a:p>
          <a:p>
            <a:r>
              <a:rPr lang="en-US" dirty="0">
                <a:hlinkClick r:id="rId5"/>
              </a:rPr>
              <a:t>Repo3</a:t>
            </a:r>
            <a:r>
              <a:rPr lang="en-US" dirty="0"/>
              <a:t> (Synapse, DevOps, In-DB ML, R, Purview)</a:t>
            </a:r>
          </a:p>
          <a:p>
            <a:r>
              <a:rPr lang="en-US" dirty="0">
                <a:hlinkClick r:id="rId6"/>
              </a:rPr>
              <a:t>Video</a:t>
            </a:r>
            <a:r>
              <a:rPr lang="en-US" dirty="0"/>
              <a:t> (3 minutes) </a:t>
            </a:r>
          </a:p>
          <a:p>
            <a:r>
              <a:rPr lang="en-US" dirty="0">
                <a:hlinkClick r:id="rId7"/>
              </a:rPr>
              <a:t>Video</a:t>
            </a:r>
            <a:r>
              <a:rPr lang="en-US" dirty="0"/>
              <a:t> (1 hour)</a:t>
            </a:r>
          </a:p>
          <a:p>
            <a:r>
              <a:rPr lang="en-US" dirty="0">
                <a:hlinkClick r:id="rId8"/>
              </a:rPr>
              <a:t>PREDICT in Synapse Spark using model registered in AML or ADLS</a:t>
            </a:r>
            <a:endParaRPr lang="en-US" dirty="0"/>
          </a:p>
          <a:p>
            <a:r>
              <a:rPr lang="en-US" dirty="0" err="1">
                <a:hlinkClick r:id="rId9"/>
              </a:rPr>
              <a:t>SynapseML</a:t>
            </a:r>
            <a:endParaRPr lang="en-US" dirty="0"/>
          </a:p>
          <a:p>
            <a:r>
              <a:rPr lang="en-US" dirty="0">
                <a:hlinkClick r:id="rId10"/>
              </a:rPr>
              <a:t>Native scoring with T-SQL PREDICT</a:t>
            </a:r>
            <a:endParaRPr lang="en-US" dirty="0"/>
          </a:p>
          <a:p>
            <a:endParaRPr lang="en-US" dirty="0"/>
          </a:p>
        </p:txBody>
      </p:sp>
      <p:sp>
        <p:nvSpPr>
          <p:cNvPr id="2" name="Title 1">
            <a:extLst>
              <a:ext uri="{FF2B5EF4-FFF2-40B4-BE49-F238E27FC236}">
                <a16:creationId xmlns:a16="http://schemas.microsoft.com/office/drawing/2014/main" id="{8A24A3FF-C75D-4870-9D29-78A2C9854DB6}"/>
              </a:ext>
            </a:extLst>
          </p:cNvPr>
          <p:cNvSpPr>
            <a:spLocks noGrp="1"/>
          </p:cNvSpPr>
          <p:nvPr>
            <p:ph type="title"/>
          </p:nvPr>
        </p:nvSpPr>
        <p:spPr/>
        <p:txBody>
          <a:bodyPr/>
          <a:lstStyle/>
          <a:p>
            <a:r>
              <a:rPr lang="en-US" dirty="0"/>
              <a:t>Additional Resources</a:t>
            </a:r>
          </a:p>
        </p:txBody>
      </p:sp>
    </p:spTree>
    <p:extLst>
      <p:ext uri="{BB962C8B-B14F-4D97-AF65-F5344CB8AC3E}">
        <p14:creationId xmlns:p14="http://schemas.microsoft.com/office/powerpoint/2010/main" val="3389358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1B1A2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293CFDC-C70B-2244-898A-4A785710E4AC}"/>
              </a:ext>
            </a:extLst>
          </p:cNvPr>
          <p:cNvSpPr txBox="1">
            <a:spLocks noGrp="1"/>
          </p:cNvSpPr>
          <p:nvPr>
            <p:ph type="title" idx="4294967295"/>
          </p:nvPr>
        </p:nvSpPr>
        <p:spPr>
          <a:xfrm>
            <a:off x="385012" y="443374"/>
            <a:ext cx="11421976" cy="4247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solidFill>
                  <a:schemeClr val="tx1"/>
                </a:solidFill>
                <a:effectLst/>
                <a:uLnTx/>
                <a:uFillTx/>
                <a:latin typeface="Calibri" panose="020F0502020204030204" pitchFamily="34" charset="0"/>
                <a:ea typeface="+mn-ea"/>
                <a:cs typeface="Calibri" panose="020F0502020204030204" pitchFamily="34" charset="0"/>
              </a:rPr>
              <a:t>Feedback Snippets</a:t>
            </a:r>
          </a:p>
        </p:txBody>
      </p:sp>
      <p:sp>
        <p:nvSpPr>
          <p:cNvPr id="5" name="TextBox 4">
            <a:extLst>
              <a:ext uri="{FF2B5EF4-FFF2-40B4-BE49-F238E27FC236}">
                <a16:creationId xmlns:a16="http://schemas.microsoft.com/office/drawing/2014/main" id="{B79905DF-AC9F-4A17-8EFB-97539F572960}"/>
              </a:ext>
            </a:extLst>
          </p:cNvPr>
          <p:cNvSpPr txBox="1"/>
          <p:nvPr/>
        </p:nvSpPr>
        <p:spPr>
          <a:xfrm>
            <a:off x="1009924" y="1311219"/>
            <a:ext cx="3765748" cy="1477328"/>
          </a:xfrm>
          <a:prstGeom prst="rect">
            <a:avLst/>
          </a:prstGeom>
          <a:noFill/>
        </p:spPr>
        <p:txBody>
          <a:bodyPr wrap="square">
            <a:spAutoFit/>
          </a:bodyPr>
          <a:lstStyle/>
          <a:p>
            <a:pPr lvl="0"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a:t>
            </a:r>
            <a:endParaRPr lang="en-US" sz="1800" b="1"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Invaluable assistance.</a:t>
            </a:r>
            <a:endParaRPr lang="en-US" sz="1800" dirty="0">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The right skills at the right time.</a:t>
            </a:r>
            <a:endParaRPr lang="en-US" dirty="0">
              <a:solidFill>
                <a:srgbClr val="000000">
                  <a:lumMod val="50000"/>
                  <a:lumOff val="50000"/>
                </a:srgbClr>
              </a:solidFill>
              <a:latin typeface="Calibri" panose="020F0502020204030204" pitchFamily="34" charset="0"/>
              <a:cs typeface="Calibri" panose="020F0502020204030204" pitchFamily="34" charset="0"/>
            </a:endParaRPr>
          </a:p>
          <a:p>
            <a:pPr lvl="0" algn="ctr" defTabSz="914367"/>
            <a:r>
              <a:rPr lang="en-US" sz="1800" b="1" dirty="0">
                <a:latin typeface="Calibri" panose="020F0502020204030204" pitchFamily="34" charset="0"/>
                <a:cs typeface="Calibri" panose="020F0502020204030204" pitchFamily="34" charset="0"/>
              </a:rPr>
              <a:t>Improved remarkably in one working session with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1126518-C95D-4687-8FD9-0B2D2C365E19}"/>
              </a:ext>
            </a:extLst>
          </p:cNvPr>
          <p:cNvSpPr txBox="1"/>
          <p:nvPr/>
        </p:nvSpPr>
        <p:spPr>
          <a:xfrm>
            <a:off x="6397618" y="1310166"/>
            <a:ext cx="4640494"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APDM</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Incredible expertise</a:t>
            </a:r>
          </a:p>
          <a:p>
            <a:pPr algn="ctr" defTabSz="914367"/>
            <a:r>
              <a:rPr lang="en-US" sz="1800" b="1" dirty="0">
                <a:latin typeface="Calibri" panose="020F0502020204030204" pitchFamily="34" charset="0"/>
                <a:cs typeface="Calibri" panose="020F0502020204030204" pitchFamily="34" charset="0"/>
              </a:rPr>
              <a:t>Flexible in going in different directions</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b="1" dirty="0">
                <a:latin typeface="Calibri" panose="020F0502020204030204" pitchFamily="34" charset="0"/>
                <a:cs typeface="Calibri" panose="020F0502020204030204" pitchFamily="34" charset="0"/>
              </a:rPr>
              <a:t>G</a:t>
            </a:r>
            <a:r>
              <a:rPr lang="en-US" sz="1800" b="1" dirty="0">
                <a:latin typeface="Calibri" panose="020F0502020204030204" pitchFamily="34" charset="0"/>
                <a:cs typeface="Calibri" panose="020F0502020204030204" pitchFamily="34" charset="0"/>
              </a:rPr>
              <a:t>ood balance of customer obsession</a:t>
            </a:r>
            <a:r>
              <a:rPr lang="en-US" sz="1800" dirty="0">
                <a:solidFill>
                  <a:srgbClr val="2BA2BC"/>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Operates under the One Microsoft mantra</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F04E2C3-D51A-464E-9D94-F3CC9F463345}"/>
              </a:ext>
            </a:extLst>
          </p:cNvPr>
          <p:cNvSpPr txBox="1"/>
          <p:nvPr/>
        </p:nvSpPr>
        <p:spPr>
          <a:xfrm>
            <a:off x="385012" y="311656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endParaRPr lang="en-US" sz="1800" b="1" dirty="0">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Helped us successfully solution, setup, configure </a:t>
            </a:r>
          </a:p>
          <a:p>
            <a:pPr algn="ctr" defTabSz="914367"/>
            <a:r>
              <a:rPr lang="en-US" sz="1800" b="1" dirty="0">
                <a:latin typeface="Calibri" panose="020F0502020204030204" pitchFamily="34" charset="0"/>
                <a:cs typeface="Calibri" panose="020F0502020204030204" pitchFamily="34" charset="0"/>
              </a:rPr>
              <a:t>he was able to get us running in less than a week</a:t>
            </a:r>
            <a:r>
              <a:rPr lang="en-US" sz="1800" dirty="0">
                <a:solidFill>
                  <a:srgbClr val="000000">
                    <a:lumMod val="50000"/>
                    <a:lumOff val="50000"/>
                  </a:srgbClr>
                </a:solidFill>
                <a:latin typeface="Calibri" panose="020F0502020204030204" pitchFamily="34" charset="0"/>
                <a:cs typeface="Calibri" panose="020F0502020204030204" pitchFamily="34" charset="0"/>
              </a:rPr>
              <a:t>.</a:t>
            </a:r>
          </a:p>
          <a:p>
            <a:pPr algn="ctr" defTabSz="914367"/>
            <a:r>
              <a:rPr lang="en-US" sz="1800" b="1" dirty="0">
                <a:latin typeface="Calibri" panose="020F0502020204030204" pitchFamily="34" charset="0"/>
                <a:cs typeface="Calibri" panose="020F0502020204030204" pitchFamily="34" charset="0"/>
              </a:rPr>
              <a:t>HUGE Millstone</a:t>
            </a:r>
            <a:r>
              <a:rPr lang="en-US" sz="1800" dirty="0">
                <a:solidFill>
                  <a:srgbClr val="000000">
                    <a:lumMod val="50000"/>
                    <a:lumOff val="50000"/>
                  </a:srgbClr>
                </a:solidFill>
                <a:latin typeface="Calibri" panose="020F0502020204030204" pitchFamily="34" charset="0"/>
                <a:cs typeface="Calibri" panose="020F0502020204030204" pitchFamily="34" charset="0"/>
              </a:rPr>
              <a:t>. </a:t>
            </a:r>
          </a:p>
          <a:p>
            <a:pPr algn="ctr" defTabSz="914367"/>
            <a:r>
              <a:rPr lang="en-US" sz="1800" b="1" dirty="0">
                <a:latin typeface="Calibri" panose="020F0502020204030204" pitchFamily="34" charset="0"/>
                <a:cs typeface="Calibri" panose="020F0502020204030204" pitchFamily="34" charset="0"/>
              </a:rPr>
              <a:t>Helped us deliver almost real time reporting</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8EBFE61-2A86-4165-848B-8780D265B4F2}"/>
              </a:ext>
            </a:extLst>
          </p:cNvPr>
          <p:cNvSpPr txBox="1"/>
          <p:nvPr/>
        </p:nvSpPr>
        <p:spPr>
          <a:xfrm>
            <a:off x="6177445" y="3229554"/>
            <a:ext cx="5293171" cy="923330"/>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S500 Customer</a:t>
            </a:r>
          </a:p>
          <a:p>
            <a:pPr algn="ctr" defTabSz="914367"/>
            <a:r>
              <a:rPr lang="en-US" sz="1800" b="1" dirty="0">
                <a:latin typeface="Calibri" panose="020F0502020204030204" pitchFamily="34" charset="0"/>
                <a:cs typeface="Calibri" panose="020F0502020204030204" pitchFamily="34" charset="0"/>
              </a:rPr>
              <a:t>We could not have completed this without Hiram</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a:p>
            <a:pPr algn="ctr" defTabSz="914367"/>
            <a:r>
              <a:rPr lang="en-US" sz="1800" b="1" dirty="0">
                <a:latin typeface="Calibri" panose="020F0502020204030204" pitchFamily="34" charset="0"/>
                <a:cs typeface="Calibri" panose="020F0502020204030204" pitchFamily="34" charset="0"/>
              </a:rPr>
              <a:t>His work and dedication to the project was excellent</a:t>
            </a:r>
            <a:endParaRPr lang="en-US" sz="1800" dirty="0">
              <a:solidFill>
                <a:srgbClr val="000000">
                  <a:lumMod val="50000"/>
                  <a:lumOff val="50000"/>
                </a:srgb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89EAD62-5475-49C4-8390-100B5152F244}"/>
              </a:ext>
            </a:extLst>
          </p:cNvPr>
          <p:cNvSpPr txBox="1"/>
          <p:nvPr/>
        </p:nvSpPr>
        <p:spPr>
          <a:xfrm>
            <a:off x="3637025" y="4862726"/>
            <a:ext cx="5080840" cy="1477328"/>
          </a:xfrm>
          <a:prstGeom prst="rect">
            <a:avLst/>
          </a:prstGeom>
          <a:noFill/>
        </p:spPr>
        <p:txBody>
          <a:bodyPr wrap="square">
            <a:spAutoFit/>
          </a:bodyPr>
          <a:lstStyle/>
          <a:p>
            <a:pPr algn="ctr" defTabSz="914367"/>
            <a:r>
              <a:rPr lang="en-US" sz="1800" dirty="0">
                <a:solidFill>
                  <a:srgbClr val="000000">
                    <a:lumMod val="50000"/>
                    <a:lumOff val="50000"/>
                  </a:srgbClr>
                </a:solidFill>
                <a:latin typeface="Calibri" panose="020F0502020204030204" pitchFamily="34" charset="0"/>
                <a:cs typeface="Calibri" panose="020F0502020204030204" pitchFamily="34" charset="0"/>
              </a:rPr>
              <a:t>CSAM </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He’s been our best from the Data and AI space.</a:t>
            </a:r>
          </a:p>
          <a:p>
            <a:pPr algn="ctr" defTabSz="914367"/>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Recently won an Azure compete over AWS for Inventory Management and Predictive Maintenance.</a:t>
            </a:r>
            <a:endParaRPr lang="en-US" sz="1800" b="1" dirty="0">
              <a:solidFill>
                <a:srgbClr val="000000">
                  <a:lumMod val="50000"/>
                  <a:lumOff val="50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3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1.85185E-6 L 0 0.03472 " pathEditMode="relative" rAng="0" ptsTypes="AA">
                                      <p:cBhvr>
                                        <p:cTn id="9" dur="750" spd="-100000" fill="hold"/>
                                        <p:tgtEl>
                                          <p:spTgt spid="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descr="Arrow from past to future">
            <a:extLst>
              <a:ext uri="{FF2B5EF4-FFF2-40B4-BE49-F238E27FC236}">
                <a16:creationId xmlns:a16="http://schemas.microsoft.com/office/drawing/2014/main" id="{2EEAC174-F1A5-473B-9A17-30AAA00978D8}"/>
              </a:ext>
            </a:extLst>
          </p:cNvPr>
          <p:cNvSpPr/>
          <p:nvPr/>
        </p:nvSpPr>
        <p:spPr bwMode="auto">
          <a:xfrm>
            <a:off x="0" y="2788541"/>
            <a:ext cx="11688207" cy="457200"/>
          </a:xfrm>
          <a:prstGeom prst="rightArrow">
            <a:avLst/>
          </a:prstGeom>
          <a:gradFill flip="none" rotWithShape="1">
            <a:gsLst>
              <a:gs pos="31000">
                <a:srgbClr val="2BA2BC"/>
              </a:gs>
              <a:gs pos="50000">
                <a:schemeClr val="accent1"/>
              </a:gs>
              <a:gs pos="100000">
                <a:schemeClr val="accent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57A2FBED-B500-430F-82DE-718E89571ACF}"/>
              </a:ext>
            </a:extLst>
          </p:cNvPr>
          <p:cNvSpPr txBox="1">
            <a:spLocks/>
          </p:cNvSpPr>
          <p:nvPr/>
        </p:nvSpPr>
        <p:spPr>
          <a:xfrm>
            <a:off x="1580500" y="2210681"/>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2017</a:t>
            </a:r>
          </a:p>
        </p:txBody>
      </p:sp>
      <p:sp>
        <p:nvSpPr>
          <p:cNvPr id="6" name="Text Placeholder 2">
            <a:extLst>
              <a:ext uri="{FF2B5EF4-FFF2-40B4-BE49-F238E27FC236}">
                <a16:creationId xmlns:a16="http://schemas.microsoft.com/office/drawing/2014/main" id="{09F100AC-652F-48FA-9BC5-F79DDFF0E162}"/>
              </a:ext>
            </a:extLst>
          </p:cNvPr>
          <p:cNvSpPr txBox="1">
            <a:spLocks/>
          </p:cNvSpPr>
          <p:nvPr/>
        </p:nvSpPr>
        <p:spPr>
          <a:xfrm>
            <a:off x="3460708"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2018</a:t>
            </a:r>
          </a:p>
        </p:txBody>
      </p:sp>
      <p:sp>
        <p:nvSpPr>
          <p:cNvPr id="23" name="Text Placeholder 2">
            <a:extLst>
              <a:ext uri="{FF2B5EF4-FFF2-40B4-BE49-F238E27FC236}">
                <a16:creationId xmlns:a16="http://schemas.microsoft.com/office/drawing/2014/main" id="{0E427BF2-E8F8-4BE1-9360-9CFBAEEFC5FB}"/>
              </a:ext>
            </a:extLst>
          </p:cNvPr>
          <p:cNvSpPr txBox="1">
            <a:spLocks/>
          </p:cNvSpPr>
          <p:nvPr/>
        </p:nvSpPr>
        <p:spPr>
          <a:xfrm>
            <a:off x="7257729"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2020</a:t>
            </a:r>
          </a:p>
        </p:txBody>
      </p:sp>
      <p:sp>
        <p:nvSpPr>
          <p:cNvPr id="25" name="Text Placeholder 2">
            <a:extLst>
              <a:ext uri="{FF2B5EF4-FFF2-40B4-BE49-F238E27FC236}">
                <a16:creationId xmlns:a16="http://schemas.microsoft.com/office/drawing/2014/main" id="{BCCC91B0-33E0-404B-A410-8E4A4B523DE2}"/>
              </a:ext>
            </a:extLst>
          </p:cNvPr>
          <p:cNvSpPr txBox="1">
            <a:spLocks/>
          </p:cNvSpPr>
          <p:nvPr/>
        </p:nvSpPr>
        <p:spPr>
          <a:xfrm>
            <a:off x="9272591"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2021</a:t>
            </a:r>
          </a:p>
        </p:txBody>
      </p:sp>
      <p:pic>
        <p:nvPicPr>
          <p:cNvPr id="81" name="MS logo white - EMF" descr="Microsoft logo">
            <a:extLst>
              <a:ext uri="{FF2B5EF4-FFF2-40B4-BE49-F238E27FC236}">
                <a16:creationId xmlns:a16="http://schemas.microsoft.com/office/drawing/2014/main" id="{1B7BEDB5-B23D-4BCA-9A78-F601BC645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78484"/>
          <a:stretch/>
        </p:blipFill>
        <p:spPr bwMode="black">
          <a:xfrm>
            <a:off x="9607304" y="3509628"/>
            <a:ext cx="456592" cy="454500"/>
          </a:xfrm>
          <a:prstGeom prst="rect">
            <a:avLst/>
          </a:prstGeom>
        </p:spPr>
      </p:pic>
      <p:sp>
        <p:nvSpPr>
          <p:cNvPr id="77" name="Text Placeholder 2">
            <a:extLst>
              <a:ext uri="{FF2B5EF4-FFF2-40B4-BE49-F238E27FC236}">
                <a16:creationId xmlns:a16="http://schemas.microsoft.com/office/drawing/2014/main" id="{99814196-0429-4F6B-9D88-14EACEC681B0}"/>
              </a:ext>
            </a:extLst>
          </p:cNvPr>
          <p:cNvSpPr txBox="1">
            <a:spLocks/>
          </p:cNvSpPr>
          <p:nvPr/>
        </p:nvSpPr>
        <p:spPr>
          <a:xfrm>
            <a:off x="5242867" y="2210681"/>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accent1"/>
                </a:solidFill>
              </a:rPr>
              <a:t>2019</a:t>
            </a:r>
          </a:p>
        </p:txBody>
      </p:sp>
      <p:grpSp>
        <p:nvGrpSpPr>
          <p:cNvPr id="36" name="Group 35" descr="Cerebral with lights on">
            <a:extLst>
              <a:ext uri="{FF2B5EF4-FFF2-40B4-BE49-F238E27FC236}">
                <a16:creationId xmlns:a16="http://schemas.microsoft.com/office/drawing/2014/main" id="{8D971C51-CF7B-4C4B-8B61-FD53ABF1B3B5}"/>
              </a:ext>
            </a:extLst>
          </p:cNvPr>
          <p:cNvGrpSpPr/>
          <p:nvPr/>
        </p:nvGrpSpPr>
        <p:grpSpPr>
          <a:xfrm>
            <a:off x="4883896" y="563738"/>
            <a:ext cx="1834662" cy="1282706"/>
            <a:chOff x="1655443" y="2849355"/>
            <a:chExt cx="1728351" cy="1208378"/>
          </a:xfrm>
        </p:grpSpPr>
        <p:sp>
          <p:nvSpPr>
            <p:cNvPr id="38" name="brain_2" title="Icon of a brain with circles and connection lines inside">
              <a:extLst>
                <a:ext uri="{FF2B5EF4-FFF2-40B4-BE49-F238E27FC236}">
                  <a16:creationId xmlns:a16="http://schemas.microsoft.com/office/drawing/2014/main" id="{3174C099-355C-4FA9-8CB3-AAD3E8E3750B}"/>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0" name="Group 39">
              <a:extLst>
                <a:ext uri="{FF2B5EF4-FFF2-40B4-BE49-F238E27FC236}">
                  <a16:creationId xmlns:a16="http://schemas.microsoft.com/office/drawing/2014/main" id="{66558DE7-0240-4E2C-A396-DE8D14FBACAC}"/>
                </a:ext>
              </a:extLst>
            </p:cNvPr>
            <p:cNvGrpSpPr/>
            <p:nvPr/>
          </p:nvGrpSpPr>
          <p:grpSpPr>
            <a:xfrm>
              <a:off x="2676476" y="2849355"/>
              <a:ext cx="289864" cy="405059"/>
              <a:chOff x="2703295" y="2958040"/>
              <a:chExt cx="222493" cy="310915"/>
            </a:xfrm>
          </p:grpSpPr>
          <p:sp>
            <p:nvSpPr>
              <p:cNvPr id="45" name="Freeform: Shape 44">
                <a:extLst>
                  <a:ext uri="{FF2B5EF4-FFF2-40B4-BE49-F238E27FC236}">
                    <a16:creationId xmlns:a16="http://schemas.microsoft.com/office/drawing/2014/main" id="{57856DDE-FA26-4989-B0C6-ABA3BFEBE2D0}"/>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light" title="Icon of a lightbulb">
                <a:extLst>
                  <a:ext uri="{FF2B5EF4-FFF2-40B4-BE49-F238E27FC236}">
                    <a16:creationId xmlns:a16="http://schemas.microsoft.com/office/drawing/2014/main" id="{4EDCC850-D39B-4F9F-82AA-5785FC6197CE}"/>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1" name="Group 40">
              <a:extLst>
                <a:ext uri="{FF2B5EF4-FFF2-40B4-BE49-F238E27FC236}">
                  <a16:creationId xmlns:a16="http://schemas.microsoft.com/office/drawing/2014/main" id="{AC557732-B182-450F-9E6C-85510F2C20B4}"/>
                </a:ext>
              </a:extLst>
            </p:cNvPr>
            <p:cNvGrpSpPr/>
            <p:nvPr/>
          </p:nvGrpSpPr>
          <p:grpSpPr>
            <a:xfrm>
              <a:off x="1787490" y="3280500"/>
              <a:ext cx="207139" cy="286336"/>
              <a:chOff x="2702870" y="2962497"/>
              <a:chExt cx="221695" cy="306458"/>
            </a:xfrm>
          </p:grpSpPr>
          <p:sp>
            <p:nvSpPr>
              <p:cNvPr id="42" name="Freeform: Shape 41">
                <a:extLst>
                  <a:ext uri="{FF2B5EF4-FFF2-40B4-BE49-F238E27FC236}">
                    <a16:creationId xmlns:a16="http://schemas.microsoft.com/office/drawing/2014/main" id="{D66A9BB3-17CD-4146-B048-59C8D30B22E5}"/>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light" title="Icon of a lightbulb">
                <a:extLst>
                  <a:ext uri="{FF2B5EF4-FFF2-40B4-BE49-F238E27FC236}">
                    <a16:creationId xmlns:a16="http://schemas.microsoft.com/office/drawing/2014/main" id="{B73AF08F-2498-4701-97F9-C923C7B81093}"/>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pic>
        <p:nvPicPr>
          <p:cNvPr id="26626" name="Picture 2" descr="Python language">
            <a:extLst>
              <a:ext uri="{FF2B5EF4-FFF2-40B4-BE49-F238E27FC236}">
                <a16:creationId xmlns:a16="http://schemas.microsoft.com/office/drawing/2014/main" id="{BC4B1CFF-52C3-4701-B19D-FA989A98D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0" t="35210" r="69182" b="33035"/>
          <a:stretch/>
        </p:blipFill>
        <p:spPr bwMode="auto">
          <a:xfrm>
            <a:off x="1792088" y="4207176"/>
            <a:ext cx="693884" cy="851496"/>
          </a:xfrm>
          <a:prstGeom prst="rect">
            <a:avLst/>
          </a:prstGeom>
          <a:noFill/>
        </p:spPr>
      </p:pic>
      <p:pic>
        <p:nvPicPr>
          <p:cNvPr id="3" name="Picture 2" descr="R Language">
            <a:extLst>
              <a:ext uri="{FF2B5EF4-FFF2-40B4-BE49-F238E27FC236}">
                <a16:creationId xmlns:a16="http://schemas.microsoft.com/office/drawing/2014/main" id="{0C2A4FE8-7CC9-4B85-A4D2-F27DB31B8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775" y="3347623"/>
            <a:ext cx="778510" cy="778510"/>
          </a:xfrm>
          <a:prstGeom prst="rect">
            <a:avLst/>
          </a:prstGeom>
          <a:noFill/>
        </p:spPr>
      </p:pic>
      <p:pic>
        <p:nvPicPr>
          <p:cNvPr id="28674" name="Picture 2" descr="Jupyter notebooks">
            <a:extLst>
              <a:ext uri="{FF2B5EF4-FFF2-40B4-BE49-F238E27FC236}">
                <a16:creationId xmlns:a16="http://schemas.microsoft.com/office/drawing/2014/main" id="{DF7AF38A-3F6D-42F4-A8C0-3C5AE28A1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977" y="3387139"/>
            <a:ext cx="699479" cy="699479"/>
          </a:xfrm>
          <a:prstGeom prst="rect">
            <a:avLst/>
          </a:prstGeom>
          <a:noFill/>
        </p:spPr>
      </p:pic>
      <p:pic>
        <p:nvPicPr>
          <p:cNvPr id="29698" name="Picture 2" descr="Apache Spark">
            <a:extLst>
              <a:ext uri="{FF2B5EF4-FFF2-40B4-BE49-F238E27FC236}">
                <a16:creationId xmlns:a16="http://schemas.microsoft.com/office/drawing/2014/main" id="{899B1C50-81B2-43F5-8F51-6D823D77E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300" y="3324480"/>
            <a:ext cx="1213140" cy="778510"/>
          </a:xfrm>
          <a:prstGeom prst="rect">
            <a:avLst/>
          </a:prstGeom>
          <a:noFill/>
        </p:spPr>
      </p:pic>
      <p:pic>
        <p:nvPicPr>
          <p:cNvPr id="30722" name="Picture 2" descr="Azure Synapse">
            <a:extLst>
              <a:ext uri="{FF2B5EF4-FFF2-40B4-BE49-F238E27FC236}">
                <a16:creationId xmlns:a16="http://schemas.microsoft.com/office/drawing/2014/main" id="{F0B32389-D113-46C4-8479-5AE86EA7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588" y="3405721"/>
            <a:ext cx="618300" cy="618300"/>
          </a:xfrm>
          <a:prstGeom prst="rect">
            <a:avLst/>
          </a:prstGeom>
          <a:noFill/>
        </p:spPr>
      </p:pic>
      <p:pic>
        <p:nvPicPr>
          <p:cNvPr id="33794" name="Picture 2" descr="Azure SQL Datawarehouse">
            <a:extLst>
              <a:ext uri="{FF2B5EF4-FFF2-40B4-BE49-F238E27FC236}">
                <a16:creationId xmlns:a16="http://schemas.microsoft.com/office/drawing/2014/main" id="{04A2521F-0FE1-4039-9775-C187CB64D9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87" r="19395"/>
          <a:stretch/>
        </p:blipFill>
        <p:spPr bwMode="auto">
          <a:xfrm>
            <a:off x="5450751" y="5219379"/>
            <a:ext cx="700951" cy="618299"/>
          </a:xfrm>
          <a:prstGeom prst="rect">
            <a:avLst/>
          </a:prstGeom>
          <a:noFill/>
        </p:spPr>
      </p:pic>
      <p:pic>
        <p:nvPicPr>
          <p:cNvPr id="34818" name="Picture 2" descr="Azure Data Factory">
            <a:extLst>
              <a:ext uri="{FF2B5EF4-FFF2-40B4-BE49-F238E27FC236}">
                <a16:creationId xmlns:a16="http://schemas.microsoft.com/office/drawing/2014/main" id="{CF241F15-CCEA-4E75-95F7-0D9BC2E57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94" y="6076185"/>
            <a:ext cx="1126018" cy="591159"/>
          </a:xfrm>
          <a:prstGeom prst="rect">
            <a:avLst/>
          </a:prstGeom>
          <a:noFill/>
        </p:spPr>
      </p:pic>
      <p:pic>
        <p:nvPicPr>
          <p:cNvPr id="36866" name="Picture 2" descr="Scala">
            <a:extLst>
              <a:ext uri="{FF2B5EF4-FFF2-40B4-BE49-F238E27FC236}">
                <a16:creationId xmlns:a16="http://schemas.microsoft.com/office/drawing/2014/main" id="{49BDF75D-D44B-4E36-8D90-7B9AA51F1D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334" t="13909" r="30046" b="13909"/>
          <a:stretch/>
        </p:blipFill>
        <p:spPr bwMode="auto">
          <a:xfrm>
            <a:off x="5493628" y="4158181"/>
            <a:ext cx="700950" cy="857538"/>
          </a:xfrm>
          <a:prstGeom prst="rect">
            <a:avLst/>
          </a:prstGeom>
          <a:noFill/>
        </p:spPr>
      </p:pic>
      <p:pic>
        <p:nvPicPr>
          <p:cNvPr id="11" name="Picture 10" descr="Azure Data Studio">
            <a:extLst>
              <a:ext uri="{FF2B5EF4-FFF2-40B4-BE49-F238E27FC236}">
                <a16:creationId xmlns:a16="http://schemas.microsoft.com/office/drawing/2014/main" id="{1D5DA0F9-4741-4760-A8DC-482DBCF5D25A}"/>
              </a:ext>
            </a:extLst>
          </p:cNvPr>
          <p:cNvPicPr>
            <a:picLocks noChangeAspect="1"/>
          </p:cNvPicPr>
          <p:nvPr/>
        </p:nvPicPr>
        <p:blipFill rotWithShape="1">
          <a:blip r:embed="rId12">
            <a:extLst>
              <a:ext uri="{28A0092B-C50C-407E-A947-70E740481C1C}">
                <a14:useLocalDpi xmlns:a14="http://schemas.microsoft.com/office/drawing/2010/main" val="0"/>
              </a:ext>
            </a:extLst>
          </a:blip>
          <a:srcRect l="27757" t="15143" r="24601" b="40691"/>
          <a:stretch/>
        </p:blipFill>
        <p:spPr>
          <a:xfrm>
            <a:off x="3569901" y="4166246"/>
            <a:ext cx="907627" cy="841408"/>
          </a:xfrm>
          <a:prstGeom prst="rect">
            <a:avLst/>
          </a:prstGeom>
        </p:spPr>
      </p:pic>
      <p:pic>
        <p:nvPicPr>
          <p:cNvPr id="7" name="Graphic 6" descr="Power BI">
            <a:extLst>
              <a:ext uri="{FF2B5EF4-FFF2-40B4-BE49-F238E27FC236}">
                <a16:creationId xmlns:a16="http://schemas.microsoft.com/office/drawing/2014/main" id="{D2768D95-D7A0-4B36-AEAA-D4E94BAFFF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38498" y="5213326"/>
            <a:ext cx="601064" cy="601064"/>
          </a:xfrm>
          <a:prstGeom prst="rect">
            <a:avLst/>
          </a:prstGeom>
        </p:spPr>
      </p:pic>
      <p:pic>
        <p:nvPicPr>
          <p:cNvPr id="10" name="Graphic 9" descr="Power Apps">
            <a:extLst>
              <a:ext uri="{FF2B5EF4-FFF2-40B4-BE49-F238E27FC236}">
                <a16:creationId xmlns:a16="http://schemas.microsoft.com/office/drawing/2014/main" id="{789BD9C7-A4BD-44E8-83BE-35B0CDE9F1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23182" y="5210164"/>
            <a:ext cx="601064" cy="601064"/>
          </a:xfrm>
          <a:prstGeom prst="rect">
            <a:avLst/>
          </a:prstGeom>
        </p:spPr>
      </p:pic>
      <p:pic>
        <p:nvPicPr>
          <p:cNvPr id="6146" name="Picture 2" descr="Azure Bot Framework">
            <a:extLst>
              <a:ext uri="{FF2B5EF4-FFF2-40B4-BE49-F238E27FC236}">
                <a16:creationId xmlns:a16="http://schemas.microsoft.com/office/drawing/2014/main" id="{A9F9B8D9-D4E0-4EE5-A423-BFE88A2F84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3409402" y="6049250"/>
            <a:ext cx="1228627" cy="645030"/>
          </a:xfrm>
          <a:prstGeom prst="rect">
            <a:avLst/>
          </a:prstGeom>
          <a:noFill/>
        </p:spPr>
      </p:pic>
      <p:pic>
        <p:nvPicPr>
          <p:cNvPr id="29" name="Picture 28" descr="Azure Machine Learning">
            <a:extLst>
              <a:ext uri="{FF2B5EF4-FFF2-40B4-BE49-F238E27FC236}">
                <a16:creationId xmlns:a16="http://schemas.microsoft.com/office/drawing/2014/main" id="{C675C616-B9A5-49F3-8759-477242071877}"/>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7511588" y="4277800"/>
            <a:ext cx="618300" cy="618300"/>
          </a:xfrm>
          <a:prstGeom prst="rect">
            <a:avLst/>
          </a:prstGeom>
          <a:noFill/>
        </p:spPr>
      </p:pic>
      <p:pic>
        <p:nvPicPr>
          <p:cNvPr id="5" name="Graphic 4" descr="Power Virtual Agents">
            <a:extLst>
              <a:ext uri="{FF2B5EF4-FFF2-40B4-BE49-F238E27FC236}">
                <a16:creationId xmlns:a16="http://schemas.microsoft.com/office/drawing/2014/main" id="{CEBCA490-9345-4468-9FC3-0E720BF4B1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20206" y="5219379"/>
            <a:ext cx="601064" cy="601064"/>
          </a:xfrm>
          <a:prstGeom prst="rect">
            <a:avLst/>
          </a:prstGeom>
        </p:spPr>
      </p:pic>
      <p:sp>
        <p:nvSpPr>
          <p:cNvPr id="4" name="Title 3">
            <a:extLst>
              <a:ext uri="{FF2B5EF4-FFF2-40B4-BE49-F238E27FC236}">
                <a16:creationId xmlns:a16="http://schemas.microsoft.com/office/drawing/2014/main" id="{DC922824-0934-490C-8BC2-C7C82179F05E}"/>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Technologies</a:t>
            </a:r>
          </a:p>
        </p:txBody>
      </p:sp>
    </p:spTree>
    <p:extLst>
      <p:ext uri="{BB962C8B-B14F-4D97-AF65-F5344CB8AC3E}">
        <p14:creationId xmlns:p14="http://schemas.microsoft.com/office/powerpoint/2010/main" val="21964593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C8B1CA0-C1CC-4A02-A83A-904F8D572F78}"/>
              </a:ext>
            </a:extLst>
          </p:cNvPr>
          <p:cNvSpPr>
            <a:spLocks noGrp="1"/>
          </p:cNvSpPr>
          <p:nvPr>
            <p:ph type="title"/>
          </p:nvPr>
        </p:nvSpPr>
        <p:spPr>
          <a:xfrm>
            <a:off x="584200" y="2712673"/>
            <a:ext cx="10220648" cy="830997"/>
          </a:xfrm>
          <a:noFill/>
        </p:spPr>
        <p:txBody>
          <a:bodyPr/>
          <a:lstStyle/>
          <a:p>
            <a:pPr>
              <a:lnSpc>
                <a:spcPct val="90000"/>
              </a:lnSpc>
            </a:pPr>
            <a:r>
              <a:rPr lang="en-US" sz="6000" dirty="0">
                <a:solidFill>
                  <a:schemeClr val="tx1"/>
                </a:solidFill>
              </a:rPr>
              <a:t>Thank you</a:t>
            </a:r>
            <a:endParaRPr lang="en-US" sz="4800" i="1" dirty="0">
              <a:solidFill>
                <a:schemeClr val="tx1"/>
              </a:solidFill>
            </a:endParaRPr>
          </a:p>
        </p:txBody>
      </p:sp>
      <p:sp>
        <p:nvSpPr>
          <p:cNvPr id="10" name="Text Placeholder 9">
            <a:extLst>
              <a:ext uri="{FF2B5EF4-FFF2-40B4-BE49-F238E27FC236}">
                <a16:creationId xmlns:a16="http://schemas.microsoft.com/office/drawing/2014/main" id="{D4C3D4D5-5F13-4B77-83D8-6908EBA75B09}"/>
              </a:ext>
            </a:extLst>
          </p:cNvPr>
          <p:cNvSpPr>
            <a:spLocks noGrp="1"/>
          </p:cNvSpPr>
          <p:nvPr>
            <p:ph type="body" sz="quarter" idx="12"/>
          </p:nvPr>
        </p:nvSpPr>
        <p:spPr>
          <a:xfrm>
            <a:off x="584200" y="4717002"/>
            <a:ext cx="3403184" cy="769441"/>
          </a:xfrm>
        </p:spPr>
        <p:txBody>
          <a:bodyPr/>
          <a:lstStyle/>
          <a:p>
            <a:r>
              <a:rPr lang="en-US" dirty="0"/>
              <a:t>Hiram Fleitas</a:t>
            </a:r>
          </a:p>
          <a:p>
            <a:endParaRPr lang="en-US" sz="1400" dirty="0"/>
          </a:p>
          <a:p>
            <a:r>
              <a:rPr lang="en-US" sz="1400" dirty="0">
                <a:hlinkClick r:id="rId3"/>
              </a:rPr>
              <a:t>aka.ms/hiram</a:t>
            </a:r>
            <a:endParaRPr lang="en-US" sz="1400" dirty="0"/>
          </a:p>
        </p:txBody>
      </p:sp>
    </p:spTree>
    <p:extLst>
      <p:ext uri="{BB962C8B-B14F-4D97-AF65-F5344CB8AC3E}">
        <p14:creationId xmlns:p14="http://schemas.microsoft.com/office/powerpoint/2010/main" val="370937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2" name="Arrow: Right 1" descr="Arrow of journey steps from left to right">
            <a:extLst>
              <a:ext uri="{FF2B5EF4-FFF2-40B4-BE49-F238E27FC236}">
                <a16:creationId xmlns:a16="http://schemas.microsoft.com/office/drawing/2014/main" id="{2EEAC174-F1A5-473B-9A17-30AAA00978D8}"/>
              </a:ext>
            </a:extLst>
          </p:cNvPr>
          <p:cNvSpPr/>
          <p:nvPr/>
        </p:nvSpPr>
        <p:spPr bwMode="auto">
          <a:xfrm>
            <a:off x="0" y="3838821"/>
            <a:ext cx="12031579" cy="457200"/>
          </a:xfrm>
          <a:prstGeom prst="rightArrow">
            <a:avLst/>
          </a:prstGeom>
          <a:gradFill flip="none" rotWithShape="1">
            <a:gsLst>
              <a:gs pos="31000">
                <a:srgbClr val="7030A0"/>
              </a:gs>
              <a:gs pos="50000">
                <a:srgbClr val="8661C5"/>
              </a:gs>
              <a:gs pos="100000">
                <a:srgbClr val="D59DFF"/>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93" name="Group 92" descr="Cerebral with lights on">
            <a:extLst>
              <a:ext uri="{FF2B5EF4-FFF2-40B4-BE49-F238E27FC236}">
                <a16:creationId xmlns:a16="http://schemas.microsoft.com/office/drawing/2014/main" id="{DA8CB4A2-4772-4D63-B71E-68DEE07D29C1}"/>
              </a:ext>
            </a:extLst>
          </p:cNvPr>
          <p:cNvGrpSpPr/>
          <p:nvPr/>
        </p:nvGrpSpPr>
        <p:grpSpPr>
          <a:xfrm>
            <a:off x="4883896" y="850457"/>
            <a:ext cx="1834662" cy="1282706"/>
            <a:chOff x="1655443" y="2849355"/>
            <a:chExt cx="1728351" cy="1208378"/>
          </a:xfrm>
        </p:grpSpPr>
        <p:sp>
          <p:nvSpPr>
            <p:cNvPr id="94" name="brain_2" title="Icon of a brain with circles and connection lines inside">
              <a:extLst>
                <a:ext uri="{FF2B5EF4-FFF2-40B4-BE49-F238E27FC236}">
                  <a16:creationId xmlns:a16="http://schemas.microsoft.com/office/drawing/2014/main" id="{6478634A-C327-4D06-BB56-90EE2056DEE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FB0E4814-0FE0-4AC7-92B3-CEC30747DBB1}"/>
                </a:ext>
              </a:extLst>
            </p:cNvPr>
            <p:cNvGrpSpPr/>
            <p:nvPr/>
          </p:nvGrpSpPr>
          <p:grpSpPr>
            <a:xfrm>
              <a:off x="2676476" y="2849355"/>
              <a:ext cx="289864" cy="405059"/>
              <a:chOff x="2703295" y="2958040"/>
              <a:chExt cx="222493" cy="310915"/>
            </a:xfrm>
          </p:grpSpPr>
          <p:sp>
            <p:nvSpPr>
              <p:cNvPr id="99" name="Freeform: Shape 98">
                <a:extLst>
                  <a:ext uri="{FF2B5EF4-FFF2-40B4-BE49-F238E27FC236}">
                    <a16:creationId xmlns:a16="http://schemas.microsoft.com/office/drawing/2014/main" id="{1BB66261-B3A1-496E-B38D-A07167B1EB06}"/>
                  </a:ext>
                </a:extLst>
              </p:cNvPr>
              <p:cNvSpPr/>
              <p:nvPr/>
            </p:nvSpPr>
            <p:spPr bwMode="auto">
              <a:xfrm>
                <a:off x="2703295" y="2958040"/>
                <a:ext cx="222493" cy="278688"/>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light" title="Icon of a lightbulb">
                <a:extLst>
                  <a:ext uri="{FF2B5EF4-FFF2-40B4-BE49-F238E27FC236}">
                    <a16:creationId xmlns:a16="http://schemas.microsoft.com/office/drawing/2014/main" id="{23FD8499-AD37-4A9B-894C-05BC467BDD4D}"/>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D142F96-401D-4ADD-BB97-568981981CCB}"/>
                </a:ext>
              </a:extLst>
            </p:cNvPr>
            <p:cNvGrpSpPr/>
            <p:nvPr/>
          </p:nvGrpSpPr>
          <p:grpSpPr>
            <a:xfrm>
              <a:off x="1787490" y="3280500"/>
              <a:ext cx="207139" cy="286336"/>
              <a:chOff x="2702870" y="2962497"/>
              <a:chExt cx="221695" cy="306458"/>
            </a:xfrm>
          </p:grpSpPr>
          <p:sp>
            <p:nvSpPr>
              <p:cNvPr id="97" name="Freeform: Shape 96">
                <a:extLst>
                  <a:ext uri="{FF2B5EF4-FFF2-40B4-BE49-F238E27FC236}">
                    <a16:creationId xmlns:a16="http://schemas.microsoft.com/office/drawing/2014/main" id="{485D6C73-A022-43E9-9AA2-48915AFCA7B9}"/>
                  </a:ext>
                </a:extLst>
              </p:cNvPr>
              <p:cNvSpPr/>
              <p:nvPr/>
            </p:nvSpPr>
            <p:spPr bwMode="auto">
              <a:xfrm>
                <a:off x="2702870"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light" title="Icon of a lightbulb">
                <a:extLst>
                  <a:ext uri="{FF2B5EF4-FFF2-40B4-BE49-F238E27FC236}">
                    <a16:creationId xmlns:a16="http://schemas.microsoft.com/office/drawing/2014/main" id="{0174DFCF-7838-4BCA-93E1-4AC8EE990DA0}"/>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ext Placeholder 2">
            <a:hlinkClick r:id="rId3"/>
            <a:extLst>
              <a:ext uri="{FF2B5EF4-FFF2-40B4-BE49-F238E27FC236}">
                <a16:creationId xmlns:a16="http://schemas.microsoft.com/office/drawing/2014/main" id="{57A2FBED-B500-430F-82DE-718E89571ACF}"/>
              </a:ext>
            </a:extLst>
          </p:cNvPr>
          <p:cNvSpPr txBox="1">
            <a:spLocks/>
          </p:cNvSpPr>
          <p:nvPr/>
        </p:nvSpPr>
        <p:spPr>
          <a:xfrm>
            <a:off x="346308" y="4544494"/>
            <a:ext cx="1126018" cy="6201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Iris</a:t>
            </a:r>
          </a:p>
        </p:txBody>
      </p:sp>
      <p:sp>
        <p:nvSpPr>
          <p:cNvPr id="10" name="Oval 9">
            <a:extLst>
              <a:ext uri="{FF2B5EF4-FFF2-40B4-BE49-F238E27FC236}">
                <a16:creationId xmlns:a16="http://schemas.microsoft.com/office/drawing/2014/main" id="{032F12C3-01F4-4B30-88B0-7E296533F070}"/>
              </a:ext>
            </a:extLst>
          </p:cNvPr>
          <p:cNvSpPr/>
          <p:nvPr/>
        </p:nvSpPr>
        <p:spPr bwMode="auto">
          <a:xfrm>
            <a:off x="571447"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6" name="Text Placeholder 2">
            <a:hlinkClick r:id="rId4"/>
            <a:extLst>
              <a:ext uri="{FF2B5EF4-FFF2-40B4-BE49-F238E27FC236}">
                <a16:creationId xmlns:a16="http://schemas.microsoft.com/office/drawing/2014/main" id="{09F100AC-652F-48FA-9BC5-F79DDFF0E162}"/>
              </a:ext>
            </a:extLst>
          </p:cNvPr>
          <p:cNvSpPr txBox="1">
            <a:spLocks/>
          </p:cNvSpPr>
          <p:nvPr/>
        </p:nvSpPr>
        <p:spPr>
          <a:xfrm>
            <a:off x="1815946"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Ski</a:t>
            </a:r>
          </a:p>
        </p:txBody>
      </p:sp>
      <p:sp>
        <p:nvSpPr>
          <p:cNvPr id="11" name="Oval 10">
            <a:extLst>
              <a:ext uri="{FF2B5EF4-FFF2-40B4-BE49-F238E27FC236}">
                <a16:creationId xmlns:a16="http://schemas.microsoft.com/office/drawing/2014/main" id="{B13EDAFA-CE78-480A-AFFF-4C8B93402900}"/>
              </a:ext>
            </a:extLst>
          </p:cNvPr>
          <p:cNvSpPr/>
          <p:nvPr/>
        </p:nvSpPr>
        <p:spPr bwMode="auto">
          <a:xfrm>
            <a:off x="2037866"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77" name="Text Placeholder 2">
            <a:hlinkClick r:id="rId5"/>
            <a:extLst>
              <a:ext uri="{FF2B5EF4-FFF2-40B4-BE49-F238E27FC236}">
                <a16:creationId xmlns:a16="http://schemas.microsoft.com/office/drawing/2014/main" id="{99814196-0429-4F6B-9D88-14EACEC681B0}"/>
              </a:ext>
            </a:extLst>
          </p:cNvPr>
          <p:cNvSpPr txBox="1">
            <a:spLocks/>
          </p:cNvSpPr>
          <p:nvPr/>
        </p:nvSpPr>
        <p:spPr>
          <a:xfrm>
            <a:off x="3293227" y="4544494"/>
            <a:ext cx="1120051"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a:t>
            </a:r>
          </a:p>
        </p:txBody>
      </p:sp>
      <p:sp>
        <p:nvSpPr>
          <p:cNvPr id="12" name="Oval 11">
            <a:extLst>
              <a:ext uri="{FF2B5EF4-FFF2-40B4-BE49-F238E27FC236}">
                <a16:creationId xmlns:a16="http://schemas.microsoft.com/office/drawing/2014/main" id="{92271A4C-FDFE-48A5-8EF8-3BB114C3AC52}"/>
              </a:ext>
            </a:extLst>
          </p:cNvPr>
          <p:cNvSpPr/>
          <p:nvPr/>
        </p:nvSpPr>
        <p:spPr bwMode="auto">
          <a:xfrm>
            <a:off x="3504285" y="29204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3" name="Text Placeholder 2">
            <a:hlinkClick r:id="rId6"/>
            <a:extLst>
              <a:ext uri="{FF2B5EF4-FFF2-40B4-BE49-F238E27FC236}">
                <a16:creationId xmlns:a16="http://schemas.microsoft.com/office/drawing/2014/main" id="{0E427BF2-E8F8-4BE1-9360-9CFBAEEFC5FB}"/>
              </a:ext>
            </a:extLst>
          </p:cNvPr>
          <p:cNvSpPr txBox="1">
            <a:spLocks/>
          </p:cNvSpPr>
          <p:nvPr/>
        </p:nvSpPr>
        <p:spPr>
          <a:xfrm>
            <a:off x="4663362" y="4544494"/>
            <a:ext cx="1290424"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Forms</a:t>
            </a:r>
          </a:p>
        </p:txBody>
      </p:sp>
      <p:sp>
        <p:nvSpPr>
          <p:cNvPr id="13" name="Oval 12">
            <a:extLst>
              <a:ext uri="{FF2B5EF4-FFF2-40B4-BE49-F238E27FC236}">
                <a16:creationId xmlns:a16="http://schemas.microsoft.com/office/drawing/2014/main" id="{8282001F-D938-4874-94C7-9EC05EFBEDBE}"/>
              </a:ext>
            </a:extLst>
          </p:cNvPr>
          <p:cNvSpPr/>
          <p:nvPr/>
        </p:nvSpPr>
        <p:spPr bwMode="auto">
          <a:xfrm>
            <a:off x="4970704" y="291908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 name="Text Placeholder 2">
            <a:hlinkClick r:id="rId7"/>
            <a:extLst>
              <a:ext uri="{FF2B5EF4-FFF2-40B4-BE49-F238E27FC236}">
                <a16:creationId xmlns:a16="http://schemas.microsoft.com/office/drawing/2014/main" id="{53DE0DDD-2D58-48DA-893C-47384A86EB06}"/>
              </a:ext>
            </a:extLst>
          </p:cNvPr>
          <p:cNvSpPr txBox="1">
            <a:spLocks/>
          </p:cNvSpPr>
          <p:nvPr/>
        </p:nvSpPr>
        <p:spPr>
          <a:xfrm>
            <a:off x="6081862" y="4544494"/>
            <a:ext cx="1386262"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Image</a:t>
            </a:r>
          </a:p>
        </p:txBody>
      </p:sp>
      <p:sp>
        <p:nvSpPr>
          <p:cNvPr id="15" name="Oval 14">
            <a:extLst>
              <a:ext uri="{FF2B5EF4-FFF2-40B4-BE49-F238E27FC236}">
                <a16:creationId xmlns:a16="http://schemas.microsoft.com/office/drawing/2014/main" id="{641CDABB-C652-474C-9F59-349EF3FE235D}"/>
              </a:ext>
            </a:extLst>
          </p:cNvPr>
          <p:cNvSpPr/>
          <p:nvPr/>
        </p:nvSpPr>
        <p:spPr bwMode="auto">
          <a:xfrm>
            <a:off x="6437123"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5" name="Text Placeholder 2">
            <a:hlinkClick r:id="rId8"/>
            <a:extLst>
              <a:ext uri="{FF2B5EF4-FFF2-40B4-BE49-F238E27FC236}">
                <a16:creationId xmlns:a16="http://schemas.microsoft.com/office/drawing/2014/main" id="{BCCC91B0-33E0-404B-A410-8E4A4B523DE2}"/>
              </a:ext>
            </a:extLst>
          </p:cNvPr>
          <p:cNvSpPr txBox="1">
            <a:spLocks/>
          </p:cNvSpPr>
          <p:nvPr/>
        </p:nvSpPr>
        <p:spPr>
          <a:xfrm>
            <a:off x="7678403"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LoS</a:t>
            </a:r>
          </a:p>
        </p:txBody>
      </p:sp>
      <p:sp>
        <p:nvSpPr>
          <p:cNvPr id="16" name="Oval 15">
            <a:extLst>
              <a:ext uri="{FF2B5EF4-FFF2-40B4-BE49-F238E27FC236}">
                <a16:creationId xmlns:a16="http://schemas.microsoft.com/office/drawing/2014/main" id="{D4A5C028-E651-4FEB-968F-634C65BD0443}"/>
              </a:ext>
            </a:extLst>
          </p:cNvPr>
          <p:cNvSpPr/>
          <p:nvPr/>
        </p:nvSpPr>
        <p:spPr bwMode="auto">
          <a:xfrm>
            <a:off x="7903542"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17" name="Text Placeholder 2">
            <a:hlinkClick r:id="rId9"/>
            <a:extLst>
              <a:ext uri="{FF2B5EF4-FFF2-40B4-BE49-F238E27FC236}">
                <a16:creationId xmlns:a16="http://schemas.microsoft.com/office/drawing/2014/main" id="{AF6CB3AE-D481-4695-8941-A2FDC46445F5}"/>
              </a:ext>
            </a:extLst>
          </p:cNvPr>
          <p:cNvSpPr txBox="1">
            <a:spLocks/>
          </p:cNvSpPr>
          <p:nvPr/>
        </p:nvSpPr>
        <p:spPr>
          <a:xfrm>
            <a:off x="9144822" y="4544494"/>
            <a:ext cx="1126018" cy="620142"/>
          </a:xfrm>
          <a:prstGeom prst="rect">
            <a:avLst/>
          </a:prstGeom>
        </p:spPr>
        <p:txBody>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Price</a:t>
            </a:r>
          </a:p>
        </p:txBody>
      </p:sp>
      <p:sp>
        <p:nvSpPr>
          <p:cNvPr id="18" name="Oval 17">
            <a:extLst>
              <a:ext uri="{FF2B5EF4-FFF2-40B4-BE49-F238E27FC236}">
                <a16:creationId xmlns:a16="http://schemas.microsoft.com/office/drawing/2014/main" id="{72AE3311-E383-4879-96D0-444C6802492A}"/>
              </a:ext>
            </a:extLst>
          </p:cNvPr>
          <p:cNvSpPr/>
          <p:nvPr/>
        </p:nvSpPr>
        <p:spPr bwMode="auto">
          <a:xfrm>
            <a:off x="9369961" y="2910132"/>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0" name="Oval 19">
            <a:extLst>
              <a:ext uri="{FF2B5EF4-FFF2-40B4-BE49-F238E27FC236}">
                <a16:creationId xmlns:a16="http://schemas.microsoft.com/office/drawing/2014/main" id="{45F4218F-75DF-45D3-A8F8-D8F15704AA1E}"/>
              </a:ext>
            </a:extLst>
          </p:cNvPr>
          <p:cNvSpPr/>
          <p:nvPr/>
        </p:nvSpPr>
        <p:spPr bwMode="auto">
          <a:xfrm>
            <a:off x="10836379" y="2914608"/>
            <a:ext cx="675740" cy="675740"/>
          </a:xfrm>
          <a:prstGeom prst="ellipse">
            <a:avLst/>
          </a:prstGeom>
          <a:solidFill>
            <a:schemeClr val="accent5"/>
          </a:solidFill>
          <a:ln>
            <a:solidFill>
              <a:srgbClr val="7030A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pic>
        <p:nvPicPr>
          <p:cNvPr id="26" name="Graphic 25" descr="Infinity outline">
            <a:hlinkClick r:id="rId10"/>
            <a:extLst>
              <a:ext uri="{FF2B5EF4-FFF2-40B4-BE49-F238E27FC236}">
                <a16:creationId xmlns:a16="http://schemas.microsoft.com/office/drawing/2014/main" id="{A3643EC4-F675-4215-87AB-477CF95739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21544" y="4397365"/>
            <a:ext cx="914400" cy="914400"/>
          </a:xfrm>
          <a:prstGeom prst="rect">
            <a:avLst/>
          </a:prstGeom>
        </p:spPr>
      </p:pic>
      <p:sp>
        <p:nvSpPr>
          <p:cNvPr id="3" name="Title 2">
            <a:extLst>
              <a:ext uri="{FF2B5EF4-FFF2-40B4-BE49-F238E27FC236}">
                <a16:creationId xmlns:a16="http://schemas.microsoft.com/office/drawing/2014/main" id="{975DCC84-5145-4B84-A1D6-3E84F92A48F3}"/>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Journey steps</a:t>
            </a:r>
          </a:p>
        </p:txBody>
      </p:sp>
    </p:spTree>
    <p:extLst>
      <p:ext uri="{BB962C8B-B14F-4D97-AF65-F5344CB8AC3E}">
        <p14:creationId xmlns:p14="http://schemas.microsoft.com/office/powerpoint/2010/main" val="33251709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4CC4F9-9EBA-4F0A-A467-AC59CAE80C2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solidFill>
                  <a:schemeClr val="accent1"/>
                </a:solidFill>
              </a:rPr>
              <a:t>			 $30M</a:t>
            </a:r>
          </a:p>
          <a:p>
            <a:pPr lvl="0">
              <a:defRPr/>
            </a:pPr>
            <a:r>
              <a:rPr lang="en-US" dirty="0">
                <a:solidFill>
                  <a:schemeClr val="accent1"/>
                </a:solidFill>
              </a:rPr>
              <a:t>				 $200K</a:t>
            </a:r>
          </a:p>
          <a:p>
            <a:pPr lvl="0">
              <a:defRPr/>
            </a:pPr>
            <a:r>
              <a:rPr lang="en-US" dirty="0">
                <a:solidFill>
                  <a:schemeClr val="accent1"/>
                </a:solidFill>
              </a:rPr>
              <a:t>		  $2M</a:t>
            </a:r>
          </a:p>
          <a:p>
            <a:pPr lvl="0">
              <a:defRPr/>
            </a:pPr>
            <a:r>
              <a:rPr lang="en-US" dirty="0">
                <a:solidFill>
                  <a:schemeClr val="accent1"/>
                </a:solidFill>
              </a:rPr>
              <a:t>				     $500M</a:t>
            </a:r>
          </a:p>
          <a:p>
            <a:pPr lvl="0">
              <a:defRPr/>
            </a:pPr>
            <a:r>
              <a:rPr lang="en-US" dirty="0">
                <a:solidFill>
                  <a:schemeClr val="accent1"/>
                </a:solidFill>
              </a:rPr>
              <a:t>				$40M</a:t>
            </a:r>
          </a:p>
          <a:p>
            <a:pPr>
              <a:defRPr/>
            </a:pPr>
            <a:r>
              <a:rPr lang="en-US" dirty="0">
                <a:solidFill>
                  <a:schemeClr val="accent1"/>
                </a:solidFill>
              </a:rPr>
              <a:t>				   $200K</a:t>
            </a:r>
          </a:p>
        </p:txBody>
      </p:sp>
      <p:sp>
        <p:nvSpPr>
          <p:cNvPr id="13" name="Title 1">
            <a:extLst>
              <a:ext uri="{FF2B5EF4-FFF2-40B4-BE49-F238E27FC236}">
                <a16:creationId xmlns:a16="http://schemas.microsoft.com/office/drawing/2014/main" id="{19362C79-ABC5-4726-89A6-C385DD2986C0}"/>
              </a:ext>
            </a:extLst>
          </p:cNvPr>
          <p:cNvSpPr txBox="1">
            <a:spLocks/>
          </p:cNvSpPr>
          <p:nvPr/>
        </p:nvSpPr>
        <p:spPr>
          <a:xfrm>
            <a:off x="5113176" y="1720839"/>
            <a:ext cx="6572732" cy="34163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742950" lvl="0" indent="-742950">
              <a:buFont typeface="+mj-lt"/>
              <a:buAutoNum type="arabicPeriod"/>
              <a:defRPr/>
            </a:pPr>
            <a:r>
              <a:rPr lang="en-US" dirty="0">
                <a:gradFill>
                  <a:gsLst>
                    <a:gs pos="0">
                      <a:srgbClr val="FFFFFF"/>
                    </a:gs>
                    <a:gs pos="100000">
                      <a:srgbClr val="FFFFFF"/>
                    </a:gs>
                  </a:gsLst>
                  <a:lin ang="5400000" scaled="1"/>
                </a:gradFill>
              </a:rPr>
              <a:t>Sentiment</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QnA Chat Bots </a:t>
            </a:r>
          </a:p>
          <a:p>
            <a:pPr marL="742950" lvl="0" indent="-742950">
              <a:buFont typeface="+mj-lt"/>
              <a:buAutoNum type="arabicPeriod"/>
              <a:defRPr/>
            </a:pPr>
            <a:r>
              <a:rPr lang="en-US" dirty="0">
                <a:gradFill>
                  <a:gsLst>
                    <a:gs pos="0">
                      <a:srgbClr val="FFFFFF"/>
                    </a:gs>
                    <a:gs pos="100000">
                      <a:srgbClr val="FFFFFF"/>
                    </a:gs>
                  </a:gsLst>
                  <a:lin ang="5400000" scaled="1"/>
                </a:gradFill>
              </a:rPr>
              <a:t>Forms</a:t>
            </a:r>
            <a:endParaRPr lang="en-US" dirty="0">
              <a:solidFill>
                <a:schemeClr val="accent1"/>
              </a:solidFill>
            </a:endParaRPr>
          </a:p>
          <a:p>
            <a:pPr marL="742950" lvl="0" indent="-742950">
              <a:buFont typeface="+mj-lt"/>
              <a:buAutoNum type="arabicPeriod"/>
              <a:defRPr/>
            </a:pPr>
            <a:r>
              <a:rPr lang="en-US" dirty="0">
                <a:gradFill>
                  <a:gsLst>
                    <a:gs pos="0">
                      <a:srgbClr val="FFFFFF"/>
                    </a:gs>
                    <a:gs pos="100000">
                      <a:srgbClr val="FFFFFF"/>
                    </a:gs>
                  </a:gsLst>
                  <a:lin ang="5400000" scaled="1"/>
                </a:gradFill>
              </a:rPr>
              <a:t>Capital Modeling </a:t>
            </a:r>
          </a:p>
          <a:p>
            <a:pPr marL="742950" lvl="0" indent="-742950">
              <a:buFont typeface="+mj-lt"/>
              <a:buAutoNum type="arabicPeriod"/>
              <a:defRPr/>
            </a:pPr>
            <a:r>
              <a:rPr lang="en-US" dirty="0">
                <a:gradFill>
                  <a:gsLst>
                    <a:gs pos="0">
                      <a:srgbClr val="FFFFFF"/>
                    </a:gs>
                    <a:gs pos="100000">
                      <a:srgbClr val="FFFFFF"/>
                    </a:gs>
                  </a:gsLst>
                  <a:lin ang="5400000" scaled="1"/>
                </a:gradFill>
              </a:rPr>
              <a:t>Length of Stay</a:t>
            </a:r>
          </a:p>
          <a:p>
            <a:pPr marL="742950" lvl="0" indent="-742950">
              <a:buFont typeface="+mj-lt"/>
              <a:buAutoNum type="arabicPeriod"/>
              <a:defRPr/>
            </a:pPr>
            <a:r>
              <a:rPr lang="en-US" dirty="0">
                <a:gradFill>
                  <a:gsLst>
                    <a:gs pos="0">
                      <a:srgbClr val="FFFFFF"/>
                    </a:gs>
                    <a:gs pos="100000">
                      <a:srgbClr val="FFFFFF"/>
                    </a:gs>
                  </a:gsLst>
                  <a:lin ang="5400000" scaled="1"/>
                </a:gradFill>
              </a:rPr>
              <a:t>Search by Photo </a:t>
            </a:r>
            <a:endParaRPr lang="en-US" dirty="0">
              <a:solidFill>
                <a:schemeClr val="accent1"/>
              </a:solidFill>
            </a:endParaRPr>
          </a:p>
        </p:txBody>
      </p:sp>
      <p:sp>
        <p:nvSpPr>
          <p:cNvPr id="40" name="Title 1">
            <a:extLst>
              <a:ext uri="{FF2B5EF4-FFF2-40B4-BE49-F238E27FC236}">
                <a16:creationId xmlns:a16="http://schemas.microsoft.com/office/drawing/2014/main" id="{06AA60C3-565F-4916-8494-C16622CF90DA}"/>
              </a:ext>
            </a:extLst>
          </p:cNvPr>
          <p:cNvSpPr txBox="1">
            <a:spLocks noGrp="1"/>
          </p:cNvSpPr>
          <p:nvPr>
            <p:ph type="title" idx="4294967295"/>
          </p:nvPr>
        </p:nvSpPr>
        <p:spPr>
          <a:xfrm>
            <a:off x="243433" y="2588769"/>
            <a:ext cx="3733957" cy="8402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50" normalizeH="0" baseline="0" noProof="0" dirty="0">
                <a:ln w="3175">
                  <a:noFill/>
                </a:ln>
                <a:gradFill>
                  <a:gsLst>
                    <a:gs pos="0">
                      <a:schemeClr val="tx1"/>
                    </a:gs>
                    <a:gs pos="100000">
                      <a:schemeClr val="tx1"/>
                    </a:gs>
                  </a:gsLst>
                  <a:lin ang="5400000" scaled="1"/>
                </a:gradFill>
                <a:effectLst/>
                <a:uLnTx/>
                <a:uFillTx/>
                <a:latin typeface="+mj-lt"/>
                <a:ea typeface="+mn-ea"/>
                <a:cs typeface="Segoe UI" pitchFamily="34" charset="0"/>
              </a:rPr>
              <a:t>Agenda</a:t>
            </a:r>
          </a:p>
        </p:txBody>
      </p:sp>
      <p:sp>
        <p:nvSpPr>
          <p:cNvPr id="7" name="TextBox 6">
            <a:extLst>
              <a:ext uri="{FF2B5EF4-FFF2-40B4-BE49-F238E27FC236}">
                <a16:creationId xmlns:a16="http://schemas.microsoft.com/office/drawing/2014/main" id="{F6BCD26F-7ADD-4F24-83AF-EF49FBAB1831}"/>
              </a:ext>
            </a:extLst>
          </p:cNvPr>
          <p:cNvSpPr txBox="1"/>
          <p:nvPr/>
        </p:nvSpPr>
        <p:spPr>
          <a:xfrm>
            <a:off x="243432" y="3428999"/>
            <a:ext cx="37339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rPr>
              <a:t>with </a:t>
            </a:r>
            <a:r>
              <a:rPr kumimoji="0" lang="en-US" sz="2400" i="0" u="none" strike="noStrike" kern="1200" cap="none" spc="0" normalizeH="0" baseline="0" noProof="0" dirty="0">
                <a:ln>
                  <a:noFill/>
                </a:ln>
                <a:solidFill>
                  <a:schemeClr val="accent1"/>
                </a:solidFill>
                <a:effectLst/>
                <a:uLnTx/>
                <a:uFillTx/>
                <a:latin typeface="Segoe UI"/>
                <a:ea typeface="+mn-ea"/>
                <a:cs typeface="+mn-cs"/>
              </a:rPr>
              <a:t>impact</a:t>
            </a:r>
          </a:p>
        </p:txBody>
      </p:sp>
    </p:spTree>
    <p:extLst>
      <p:ext uri="{BB962C8B-B14F-4D97-AF65-F5344CB8AC3E}">
        <p14:creationId xmlns:p14="http://schemas.microsoft.com/office/powerpoint/2010/main" val="239785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2.70833E-6 1.85185E-6 L -2.70833E-6 0.01967 " pathEditMode="relative" rAng="0" ptsTypes="AA">
                                      <p:cBhvr>
                                        <p:cTn id="9" dur="500" spd="-100000" fill="hold"/>
                                        <p:tgtEl>
                                          <p:spTgt spid="4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2.29167E-6 0 L -2.29167E-6 0.01968 " pathEditMode="relative" rAng="0" ptsTypes="AA">
                                      <p:cBhvr>
                                        <p:cTn id="14" dur="500" spd="-100000" fill="hold"/>
                                        <p:tgtEl>
                                          <p:spTgt spid="13"/>
                                        </p:tgtEl>
                                        <p:attrNameLst>
                                          <p:attrName>ppt_x</p:attrName>
                                          <p:attrName>ppt_y</p:attrName>
                                        </p:attrNameLst>
                                      </p:cBhvr>
                                      <p:rCtr x="0" y="9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2.70833E-6 1.85185E-6 L -2.70833E-6 0.01967 " pathEditMode="relative" rAng="0" ptsTypes="AA">
                                      <p:cBhvr>
                                        <p:cTn id="21" dur="500" spd="-100000" fill="hold"/>
                                        <p:tgtEl>
                                          <p:spTgt spid="7"/>
                                        </p:tgtEl>
                                        <p:attrNameLst>
                                          <p:attrName>ppt_x</p:attrName>
                                          <p:attrName>ppt_y</p:attrName>
                                        </p:attrNameLst>
                                      </p:cBhvr>
                                      <p:rCtr x="0" y="97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2.29167E-6 0 L -2.29167E-6 0.01968 " pathEditMode="relative" rAng="0" ptsTypes="AA">
                                      <p:cBhvr>
                                        <p:cTn id="26" dur="500" spd="-100000" fill="hold"/>
                                        <p:tgtEl>
                                          <p:spTgt spid="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3" grpId="0"/>
      <p:bldP spid="13" grpId="1"/>
      <p:bldP spid="40" grpId="0"/>
      <p:bldP spid="40"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E927-68AC-45D2-99F8-EE16F01DAD91}"/>
              </a:ext>
            </a:extLst>
          </p:cNvPr>
          <p:cNvSpPr>
            <a:spLocks noGrp="1"/>
          </p:cNvSpPr>
          <p:nvPr>
            <p:ph type="title"/>
          </p:nvPr>
        </p:nvSpPr>
        <p:spPr>
          <a:xfrm>
            <a:off x="586740" y="457200"/>
            <a:ext cx="11018520" cy="738664"/>
          </a:xfrm>
        </p:spPr>
        <p:txBody>
          <a:bodyPr/>
          <a:lstStyle/>
          <a:p>
            <a:pPr algn="ctr"/>
            <a:r>
              <a:rPr lang="en-US" sz="4800" dirty="0">
                <a:gradFill>
                  <a:gsLst>
                    <a:gs pos="0">
                      <a:srgbClr val="FFFFFF"/>
                    </a:gs>
                    <a:gs pos="100000">
                      <a:srgbClr val="FFFFFF"/>
                    </a:gs>
                  </a:gsLst>
                  <a:lin ang="5400000" scaled="1"/>
                </a:gradFill>
              </a:rPr>
              <a:t>Sentiment</a:t>
            </a:r>
            <a:r>
              <a:rPr lang="en-US" sz="4800" dirty="0">
                <a:solidFill>
                  <a:schemeClr val="accent1"/>
                </a:solidFill>
              </a:rPr>
              <a:t> $30M</a:t>
            </a:r>
            <a:endParaRPr lang="en-US" sz="4800" dirty="0"/>
          </a:p>
        </p:txBody>
      </p:sp>
      <p:pic>
        <p:nvPicPr>
          <p:cNvPr id="8" name="Picture 7">
            <a:extLst>
              <a:ext uri="{FF2B5EF4-FFF2-40B4-BE49-F238E27FC236}">
                <a16:creationId xmlns:a16="http://schemas.microsoft.com/office/drawing/2014/main" id="{DBFAAC23-5FFA-4990-A868-E771BFA89001}"/>
              </a:ext>
              <a:ext uri="{C183D7F6-B498-43B3-948B-1728B52AA6E4}">
                <adec:decorative xmlns:adec="http://schemas.microsoft.com/office/drawing/2017/decorative" val="1"/>
              </a:ext>
            </a:extLst>
          </p:cNvPr>
          <p:cNvPicPr>
            <a:picLocks noChangeAspect="1"/>
          </p:cNvPicPr>
          <p:nvPr/>
        </p:nvPicPr>
        <p:blipFill rotWithShape="1">
          <a:blip r:embed="rId2">
            <a:alphaModFix amt="70000"/>
          </a:blip>
          <a:srcRect t="11607" b="24019"/>
          <a:stretch/>
        </p:blipFill>
        <p:spPr>
          <a:xfrm>
            <a:off x="0" y="1625600"/>
            <a:ext cx="12192000" cy="5232400"/>
          </a:xfrm>
          <a:prstGeom prst="rect">
            <a:avLst/>
          </a:prstGeom>
        </p:spPr>
      </p:pic>
    </p:spTree>
    <p:extLst>
      <p:ext uri="{BB962C8B-B14F-4D97-AF65-F5344CB8AC3E}">
        <p14:creationId xmlns:p14="http://schemas.microsoft.com/office/powerpoint/2010/main" val="137197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noFill/>
        </p:spPr>
        <p:txBody>
          <a:bodyPr wrap="square" rtlCol="0">
            <a:spAutoFit/>
          </a:bodyPr>
          <a:lstStyle/>
          <a:p>
            <a:r>
              <a:rPr lang="en-US" sz="1067" dirty="0"/>
              <a:t>Learn more:</a:t>
            </a:r>
          </a:p>
          <a:p>
            <a:pPr lvl="0">
              <a:defRPr/>
            </a:pPr>
            <a:r>
              <a:rPr lang="en-US" sz="1067" dirty="0">
                <a:hlinkClick r:id="rId3"/>
              </a:rPr>
              <a:t>Hide Column based up Parameter Selected SSRS</a:t>
            </a:r>
            <a:endParaRPr lang="en-US" sz="1067" dirty="0"/>
          </a:p>
        </p:txBody>
      </p:sp>
      <p:pic>
        <p:nvPicPr>
          <p:cNvPr id="6" name="Picture 5" descr="Screenshot of Daily paginated report with Get Sentiment (AI) drop down for Yes or No to view report which populates the Sentiment percentage column in the tablix with results.">
            <a:extLst>
              <a:ext uri="{FF2B5EF4-FFF2-40B4-BE49-F238E27FC236}">
                <a16:creationId xmlns:a16="http://schemas.microsoft.com/office/drawing/2014/main" id="{CDF9028A-7851-4745-AE4C-B9AE3B02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
        <p:nvSpPr>
          <p:cNvPr id="2" name="Title 1">
            <a:extLst>
              <a:ext uri="{FF2B5EF4-FFF2-40B4-BE49-F238E27FC236}">
                <a16:creationId xmlns:a16="http://schemas.microsoft.com/office/drawing/2014/main" id="{EBDA5030-4FA6-4E5F-9E2D-C4E7D1374A54}"/>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Sentiment in Paginated Report</a:t>
            </a:r>
          </a:p>
        </p:txBody>
      </p:sp>
    </p:spTree>
    <p:extLst>
      <p:ext uri="{BB962C8B-B14F-4D97-AF65-F5344CB8AC3E}">
        <p14:creationId xmlns:p14="http://schemas.microsoft.com/office/powerpoint/2010/main" val="343835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5822"/>
          </a:xfrm>
          <a:prstGeom prst="rect">
            <a:avLst/>
          </a:prstGeom>
          <a:noFill/>
        </p:spPr>
        <p:txBody>
          <a:bodyPr wrap="square" rtlCol="0">
            <a:spAutoFit/>
          </a:bodyPr>
          <a:lstStyle/>
          <a:p>
            <a:r>
              <a:rPr lang="en-US" sz="1067" dirty="0"/>
              <a:t>Learn more:</a:t>
            </a:r>
          </a:p>
          <a:p>
            <a:pPr>
              <a:defRPr/>
            </a:pPr>
            <a:r>
              <a:rPr lang="en-US" sz="1067" dirty="0">
                <a:hlinkClick r:id="rId2"/>
              </a:rPr>
              <a:t>Trollhunters.ipynb</a:t>
            </a:r>
            <a:r>
              <a:rPr lang="en-US" sz="1067" dirty="0"/>
              <a:t>, </a:t>
            </a:r>
            <a:r>
              <a:rPr lang="en-US" sz="1100" dirty="0">
                <a:hlinkClick r:id="rId3"/>
              </a:rPr>
              <a:t>Native scoring with T-SQL PREDICT</a:t>
            </a:r>
            <a:endParaRPr lang="en-US" sz="1100" dirty="0"/>
          </a:p>
        </p:txBody>
      </p:sp>
      <p:sp>
        <p:nvSpPr>
          <p:cNvPr id="7" name="TextBox 6">
            <a:extLst>
              <a:ext uri="{FF2B5EF4-FFF2-40B4-BE49-F238E27FC236}">
                <a16:creationId xmlns:a16="http://schemas.microsoft.com/office/drawing/2014/main" id="{DD91D4F8-702F-458F-9EF8-FCF06283CB27}"/>
              </a:ext>
            </a:extLst>
          </p:cNvPr>
          <p:cNvSpPr txBox="1"/>
          <p:nvPr/>
        </p:nvSpPr>
        <p:spPr>
          <a:xfrm>
            <a:off x="230205" y="355599"/>
            <a:ext cx="6246795" cy="5632311"/>
          </a:xfrm>
          <a:prstGeom prst="rect">
            <a:avLst/>
          </a:prstGeom>
          <a:solidFill>
            <a:srgbClr val="1B1A20"/>
          </a:solidFill>
        </p:spPr>
        <p:txBody>
          <a:bodyPr wrap="square">
            <a:spAutoFit/>
          </a:bodyPr>
          <a:lstStyle/>
          <a:p>
            <a:r>
              <a:rPr lang="en-US" sz="1200" b="0" dirty="0">
                <a:solidFill>
                  <a:srgbClr val="569CD6"/>
                </a:solidFill>
                <a:effectLst/>
                <a:latin typeface="Consolas" panose="020B0609020204030204" pitchFamily="49" charset="0"/>
              </a:rPr>
              <a:t>create or alter</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proc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GetCognitiveAPIQuoteSentiment</a:t>
            </a:r>
            <a:endParaRPr lang="en-US" sz="1200" b="0" dirty="0">
              <a:solidFill>
                <a:srgbClr val="FFFFFF"/>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as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nocount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declare</a:t>
            </a:r>
            <a:r>
              <a:rPr lang="en-US" sz="1200" b="0" dirty="0">
                <a:solidFill>
                  <a:srgbClr val="FFFFFF"/>
                </a:solidFill>
                <a:effectLst/>
                <a:latin typeface="Consolas" panose="020B0609020204030204" pitchFamily="49" charset="0"/>
              </a:rPr>
              <a:t> @py </a:t>
            </a:r>
            <a:r>
              <a:rPr lang="en-US" sz="1200" b="0" dirty="0" err="1">
                <a:solidFill>
                  <a:srgbClr val="569CD6"/>
                </a:solidFill>
                <a:effectLst/>
                <a:latin typeface="Consolas" panose="020B0609020204030204" pitchFamily="49" charset="0"/>
              </a:rPr>
              <a:t>nvarchar</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max</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@py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N</a:t>
            </a:r>
            <a:r>
              <a:rPr lang="en-US" sz="1200" b="0" dirty="0" err="1">
                <a:solidFill>
                  <a:srgbClr val="CE9178"/>
                </a:solidFill>
                <a:effectLst/>
                <a:latin typeface="Consolas" panose="020B0609020204030204" pitchFamily="49" charset="0"/>
              </a:rPr>
              <a:t>'import</a:t>
            </a:r>
            <a:r>
              <a:rPr lang="en-US" sz="1200" b="0" dirty="0">
                <a:solidFill>
                  <a:srgbClr val="CE9178"/>
                </a:solidFill>
                <a:effectLst/>
                <a:latin typeface="Consolas" panose="020B0609020204030204" pitchFamily="49" charset="0"/>
              </a:rPr>
              <a:t> requests, </a:t>
            </a:r>
            <a:r>
              <a:rPr lang="en-US" sz="1200" b="0" dirty="0" err="1">
                <a:solidFill>
                  <a:srgbClr val="CE9178"/>
                </a:solidFill>
                <a:effectLst/>
                <a:latin typeface="Consolas" panose="020B0609020204030204" pitchFamily="49" charset="0"/>
              </a:rPr>
              <a:t>pprint</a:t>
            </a:r>
            <a:r>
              <a:rPr lang="en-US" sz="1200" b="0" dirty="0">
                <a:solidFill>
                  <a:srgbClr val="CE9178"/>
                </a:solidFill>
                <a:effectLst/>
                <a:latin typeface="Consolas" panose="020B0609020204030204" pitchFamily="49" charset="0"/>
              </a:rPr>
              <a:t> as pr</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from </a:t>
            </a:r>
            <a:r>
              <a:rPr lang="en-US" sz="1200" b="0" dirty="0" err="1">
                <a:solidFill>
                  <a:srgbClr val="CE9178"/>
                </a:solidFill>
                <a:effectLst/>
                <a:latin typeface="Consolas" panose="020B0609020204030204" pitchFamily="49" charset="0"/>
              </a:rPr>
              <a:t>pandas.io.json</a:t>
            </a:r>
            <a:r>
              <a:rPr lang="en-US" sz="1200" b="0" dirty="0">
                <a:solidFill>
                  <a:srgbClr val="CE9178"/>
                </a:solidFill>
                <a:effectLst/>
                <a:latin typeface="Consolas" panose="020B0609020204030204" pitchFamily="49" charset="0"/>
              </a:rPr>
              <a:t> import </a:t>
            </a:r>
            <a:r>
              <a:rPr lang="en-US" sz="1200" b="0" dirty="0" err="1">
                <a:solidFill>
                  <a:srgbClr val="CE9178"/>
                </a:solidFill>
                <a:effectLst/>
                <a:latin typeface="Consolas" panose="020B0609020204030204" pitchFamily="49" charset="0"/>
              </a:rPr>
              <a:t>json_normalize</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mykey</a:t>
            </a:r>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"https://eastus2.api.cognitive.microsoft.com/text/analytics/v2.0/"</a:t>
            </a:r>
            <a:endParaRPr lang="en-US" sz="1200" b="0" dirty="0">
              <a:solidFill>
                <a:srgbClr val="FFFFFF"/>
              </a:solidFill>
              <a:effectLst/>
              <a:latin typeface="Consolas" panose="020B0609020204030204" pitchFamily="49" charset="0"/>
            </a:endParaRPr>
          </a:p>
          <a:p>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api</a:t>
            </a:r>
            <a:r>
              <a:rPr lang="en-US" sz="1200" b="0" dirty="0">
                <a:solidFill>
                  <a:srgbClr val="CE9178"/>
                </a:solidFill>
                <a:effectLst/>
                <a:latin typeface="Consolas" panose="020B0609020204030204" pitchFamily="49" charset="0"/>
              </a:rPr>
              <a:t> + "sentiment"</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df = </a:t>
            </a:r>
            <a:r>
              <a:rPr lang="en-US" sz="1200" b="0" dirty="0" err="1">
                <a:solidFill>
                  <a:srgbClr val="CE9178"/>
                </a:solidFill>
                <a:effectLst/>
                <a:latin typeface="Consolas" panose="020B0609020204030204" pitchFamily="49" charset="0"/>
              </a:rPr>
              <a:t>jsondocs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a:solidFill>
                  <a:srgbClr val="CE9178"/>
                </a:solidFill>
                <a:effectLst/>
                <a:latin typeface="Consolas" panose="020B0609020204030204" pitchFamily="49" charset="0"/>
              </a:rPr>
              <a:t>headers  =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Ocp</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Apim</a:t>
            </a:r>
            <a:r>
              <a:rPr lang="en-US" sz="1200" b="0" dirty="0">
                <a:solidFill>
                  <a:srgbClr val="CE9178"/>
                </a:solidFill>
                <a:effectLst/>
                <a:latin typeface="Consolas" panose="020B0609020204030204" pitchFamily="49" charset="0"/>
              </a:rPr>
              <a:t>-Subscription-Key": </a:t>
            </a:r>
            <a:r>
              <a:rPr lang="en-US" sz="1200" b="0" dirty="0" err="1">
                <a:solidFill>
                  <a:srgbClr val="CE9178"/>
                </a:solidFill>
                <a:effectLst/>
                <a:latin typeface="Consolas" panose="020B0609020204030204" pitchFamily="49" charset="0"/>
              </a:rPr>
              <a:t>apikey</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"content-type": "application/json"</a:t>
            </a:r>
          </a:p>
          <a:p>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response = </a:t>
            </a:r>
            <a:r>
              <a:rPr lang="en-US" sz="1200" b="0" dirty="0" err="1">
                <a:solidFill>
                  <a:srgbClr val="CE9178"/>
                </a:solidFill>
                <a:effectLst/>
                <a:latin typeface="Consolas" panose="020B0609020204030204" pitchFamily="49" charset="0"/>
              </a:rPr>
              <a:t>requests.post</a:t>
            </a:r>
            <a:r>
              <a:rPr lang="en-US" sz="1200" b="0" dirty="0">
                <a:solidFill>
                  <a:srgbClr val="CE9178"/>
                </a:solidFill>
                <a:effectLst/>
                <a:latin typeface="Consolas" panose="020B0609020204030204" pitchFamily="49" charset="0"/>
              </a:rPr>
              <a:t>(</a:t>
            </a:r>
          </a:p>
          <a:p>
            <a:r>
              <a:rPr lang="en-US" sz="1200" dirty="0">
                <a:solidFill>
                  <a:srgbClr val="CE9178"/>
                </a:solidFill>
                <a:latin typeface="Consolas" panose="020B0609020204030204" pitchFamily="49" charset="0"/>
              </a:rPr>
              <a:t>     </a:t>
            </a:r>
            <a:r>
              <a:rPr lang="en-US" sz="1200" b="0" dirty="0" err="1">
                <a:solidFill>
                  <a:srgbClr val="CE9178"/>
                </a:solidFill>
                <a:effectLst/>
                <a:latin typeface="Consolas" panose="020B0609020204030204" pitchFamily="49" charset="0"/>
              </a:rPr>
              <a:t>url</a:t>
            </a:r>
            <a:r>
              <a:rPr lang="en-US" sz="1200" b="0" dirty="0">
                <a:solidFill>
                  <a:srgbClr val="CE9178"/>
                </a:solidFill>
                <a:effectLst/>
                <a:latin typeface="Consolas" panose="020B0609020204030204" pitchFamily="49" charset="0"/>
              </a:rPr>
              <a:t>,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headers = headers, </a:t>
            </a:r>
          </a:p>
          <a:p>
            <a:r>
              <a:rPr lang="en-US" sz="1200" dirty="0">
                <a:solidFill>
                  <a:srgbClr val="CE9178"/>
                </a:solidFill>
                <a:latin typeface="Consolas" panose="020B0609020204030204" pitchFamily="49" charset="0"/>
              </a:rPr>
              <a:t>     </a:t>
            </a:r>
            <a:r>
              <a:rPr lang="en-US" sz="1200" b="0" dirty="0">
                <a:solidFill>
                  <a:srgbClr val="CE9178"/>
                </a:solidFill>
                <a:effectLst/>
                <a:latin typeface="Consolas" panose="020B0609020204030204" pitchFamily="49" charset="0"/>
              </a:rPr>
              <a:t>data = </a:t>
            </a:r>
            <a:r>
              <a:rPr lang="en-US" sz="1200" b="0" dirty="0" err="1">
                <a:solidFill>
                  <a:srgbClr val="CE9178"/>
                </a:solidFill>
                <a:effectLst/>
                <a:latin typeface="Consolas" panose="020B0609020204030204" pitchFamily="49" charset="0"/>
              </a:rPr>
              <a:t>df.iloc</a:t>
            </a:r>
            <a:r>
              <a:rPr lang="en-US" sz="1200" b="0" dirty="0">
                <a:solidFill>
                  <a:srgbClr val="CE9178"/>
                </a:solidFill>
                <a:effectLst/>
                <a:latin typeface="Consolas" panose="020B0609020204030204" pitchFamily="49" charset="0"/>
              </a:rPr>
              <a:t>[0][0].encode()</a:t>
            </a:r>
          </a:p>
          <a:p>
            <a:r>
              <a:rPr lang="en-US" sz="1200" b="0" dirty="0">
                <a:solidFill>
                  <a:srgbClr val="CE9178"/>
                </a:solidFill>
                <a:effectLst/>
                <a:latin typeface="Consolas" panose="020B0609020204030204" pitchFamily="49" charset="0"/>
              </a:rPr>
              <a:t>) </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 </a:t>
            </a:r>
            <a:r>
              <a:rPr lang="en-US" sz="1200" b="0" dirty="0" err="1">
                <a:solidFill>
                  <a:srgbClr val="CE9178"/>
                </a:solidFill>
                <a:effectLst/>
                <a:latin typeface="Consolas" panose="020B0609020204030204" pitchFamily="49" charset="0"/>
              </a:rPr>
              <a:t>response.json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df2 = </a:t>
            </a:r>
            <a:r>
              <a:rPr lang="en-US" sz="1200" b="0" dirty="0" err="1">
                <a:solidFill>
                  <a:srgbClr val="CE9178"/>
                </a:solidFill>
                <a:effectLst/>
                <a:latin typeface="Consolas" panose="020B0609020204030204" pitchFamily="49" charset="0"/>
              </a:rPr>
              <a:t>json_normalize</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 "documents")</a:t>
            </a:r>
            <a:endParaRPr lang="en-US" sz="1200" b="0" dirty="0">
              <a:solidFill>
                <a:srgbClr val="FFFFFF"/>
              </a:solidFill>
              <a:effectLst/>
              <a:latin typeface="Consolas" panose="020B0609020204030204" pitchFamily="49" charset="0"/>
            </a:endParaRPr>
          </a:p>
          <a:p>
            <a:br>
              <a:rPr lang="en-US" sz="1200" b="0" dirty="0">
                <a:solidFill>
                  <a:srgbClr val="FFFFFF"/>
                </a:solidFill>
                <a:effectLst/>
                <a:latin typeface="Consolas" panose="020B0609020204030204" pitchFamily="49" charset="0"/>
              </a:rPr>
            </a:br>
            <a:r>
              <a:rPr lang="en-US" sz="1200" b="0" dirty="0" err="1">
                <a:solidFill>
                  <a:srgbClr val="CE9178"/>
                </a:solidFill>
                <a:effectLst/>
                <a:latin typeface="Consolas" panose="020B0609020204030204" pitchFamily="49" charset="0"/>
              </a:rPr>
              <a:t>pr.pprint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rds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print(type(df2),df2,sep="\n")</a:t>
            </a:r>
            <a:endParaRPr lang="en-US" sz="1200" b="0" dirty="0">
              <a:solidFill>
                <a:srgbClr val="FFFFFF"/>
              </a:solidFill>
              <a:effectLst/>
              <a:latin typeface="Consolas" panose="020B0609020204030204" pitchFamily="49" charset="0"/>
            </a:endParaRPr>
          </a:p>
          <a:p>
            <a:r>
              <a:rPr lang="en-US" sz="1200" b="0" dirty="0">
                <a:solidFill>
                  <a:srgbClr val="CE9178"/>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503C434D-382A-4D51-91F3-47042B25FB83}"/>
              </a:ext>
            </a:extLst>
          </p:cNvPr>
          <p:cNvSpPr txBox="1"/>
          <p:nvPr/>
        </p:nvSpPr>
        <p:spPr>
          <a:xfrm>
            <a:off x="6808770" y="2386924"/>
            <a:ext cx="5153025" cy="3600986"/>
          </a:xfrm>
          <a:prstGeom prst="rect">
            <a:avLst/>
          </a:prstGeom>
          <a:solidFill>
            <a:srgbClr val="1B1A20"/>
          </a:solidFill>
        </p:spPr>
        <p:txBody>
          <a:bodyPr wrap="square">
            <a:spAutoFit/>
          </a:bodyPr>
          <a:lstStyle/>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drop</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exists</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create</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FFFFFF"/>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(id </a:t>
            </a:r>
            <a:r>
              <a:rPr lang="en-US" sz="1200" b="0" dirty="0">
                <a:solidFill>
                  <a:srgbClr val="569CD6"/>
                </a:solidFill>
                <a:effectLst/>
                <a:latin typeface="Consolas" panose="020B0609020204030204" pitchFamily="49" charset="0"/>
              </a:rPr>
              <a:t>int</a:t>
            </a:r>
            <a:r>
              <a:rPr lang="en-US" sz="1200" b="0" dirty="0">
                <a:solidFill>
                  <a:srgbClr val="FFFFFF"/>
                </a:solidFill>
                <a:effectLst/>
                <a:latin typeface="Consolas" panose="020B0609020204030204" pitchFamily="49" charset="0"/>
              </a:rPr>
              <a:t>, score </a:t>
            </a:r>
            <a:r>
              <a:rPr lang="en-US" sz="1200" b="0" dirty="0">
                <a:solidFill>
                  <a:srgbClr val="569CD6"/>
                </a:solidFill>
                <a:effectLst/>
                <a:latin typeface="Consolas" panose="020B0609020204030204" pitchFamily="49" charset="0"/>
              </a:rPr>
              <a:t>float</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insert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into</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exec</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sp_execute_external_script</a:t>
            </a:r>
            <a:r>
              <a:rPr lang="en-US" sz="1200" b="0" dirty="0">
                <a:solidFill>
                  <a:srgbClr val="FFFFFF"/>
                </a:solidFill>
                <a:effectLst/>
                <a:latin typeface="Consolas" panose="020B0609020204030204" pitchFamily="49" charset="0"/>
              </a:rPr>
              <a:t> @language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N'Python</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,@script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@py</a:t>
            </a:r>
          </a:p>
          <a:p>
            <a:r>
              <a:rPr lang="en-US" sz="1200" b="0" dirty="0">
                <a:solidFill>
                  <a:srgbClr val="FFFFFF"/>
                </a:solidFill>
                <a:effectLst/>
                <a:latin typeface="Consolas" panose="020B0609020204030204" pitchFamily="49" charset="0"/>
              </a:rPr>
              <a:t>        ,@input_data_1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N'select</a:t>
            </a:r>
            <a:r>
              <a:rPr lang="en-US" sz="1200" b="0" dirty="0">
                <a:solidFill>
                  <a:srgbClr val="CE9178"/>
                </a:solidFill>
                <a:effectLst/>
                <a:latin typeface="Consolas" panose="020B0609020204030204" pitchFamily="49" charset="0"/>
              </a:rPr>
              <a:t> * from </a:t>
            </a:r>
            <a:r>
              <a:rPr lang="en-US" sz="1200" b="0" dirty="0" err="1">
                <a:solidFill>
                  <a:srgbClr val="CE9178"/>
                </a:solidFill>
                <a:effectLst/>
                <a:latin typeface="Consolas" panose="020B0609020204030204" pitchFamily="49" charset="0"/>
              </a:rPr>
              <a:t>JsonQuotes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,@input_data_1_name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N'jsondocs</a:t>
            </a:r>
            <a:r>
              <a:rPr lang="en-US" sz="1200" b="0" dirty="0">
                <a:solidFill>
                  <a:srgbClr val="CE9178"/>
                </a:solidFill>
                <a:effectLst/>
                <a:latin typeface="Consolas" panose="020B0609020204030204" pitchFamily="49" charset="0"/>
              </a:rPr>
              <a:t>'</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,@output_data_1_name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CE9178"/>
                </a:solidFill>
                <a:effectLst/>
                <a:latin typeface="Consolas" panose="020B0609020204030204" pitchFamily="49" charset="0"/>
              </a:rPr>
              <a:t>N'df2'</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select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FFFFFF"/>
                </a:solidFill>
                <a:effectLst/>
                <a:latin typeface="Consolas" panose="020B0609020204030204" pitchFamily="49" charset="0"/>
              </a:rPr>
              <a:t>  q </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set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a.Score</a:t>
            </a:r>
            <a:endParaRPr lang="en-US" sz="1200" b="0" dirty="0">
              <a:solidFill>
                <a:srgbClr val="FFFFFF"/>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FFFFFF"/>
                </a:solidFill>
                <a:effectLst/>
                <a:latin typeface="Consolas" panose="020B0609020204030204" pitchFamily="49" charset="0"/>
              </a:rPr>
              <a:t>    Quotes q</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inner join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apiresults</a:t>
            </a:r>
            <a:r>
              <a:rPr lang="en-US" sz="1200" b="0" dirty="0">
                <a:solidFill>
                  <a:srgbClr val="FFFFFF"/>
                </a:solidFill>
                <a:effectLst/>
                <a:latin typeface="Consolas" panose="020B0609020204030204" pitchFamily="49" charset="0"/>
              </a:rPr>
              <a:t> a</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q.quoteid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a.id</a:t>
            </a:r>
          </a:p>
          <a:p>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where</a:t>
            </a:r>
            <a:r>
              <a:rPr lang="en-US" sz="1200" b="0" dirty="0">
                <a:solidFill>
                  <a:srgbClr val="FFFFFF"/>
                </a:solidFill>
                <a:effectLst/>
                <a:latin typeface="Consolas" panose="020B0609020204030204" pitchFamily="49" charset="0"/>
              </a:rPr>
              <a:t>   </a:t>
            </a:r>
            <a:r>
              <a:rPr lang="en-US" sz="1200" b="0" dirty="0" err="1">
                <a:solidFill>
                  <a:srgbClr val="FFFFFF"/>
                </a:solidFill>
                <a:effectLst/>
                <a:latin typeface="Consolas" panose="020B0609020204030204" pitchFamily="49" charset="0"/>
              </a:rPr>
              <a:t>q.Sentiment</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is</a:t>
            </a:r>
            <a:r>
              <a:rPr lang="en-US" sz="1200" b="0" dirty="0">
                <a:solidFill>
                  <a:srgbClr val="FFFFFF"/>
                </a:solidFill>
                <a:effectLst/>
                <a:latin typeface="Consolas" panose="020B0609020204030204" pitchFamily="49" charset="0"/>
              </a:rPr>
              <a:t> </a:t>
            </a:r>
            <a:r>
              <a:rPr lang="en-US" sz="1200" b="0" dirty="0">
                <a:solidFill>
                  <a:srgbClr val="569CD6"/>
                </a:solidFill>
                <a:effectLst/>
                <a:latin typeface="Consolas" panose="020B0609020204030204" pitchFamily="49" charset="0"/>
              </a:rPr>
              <a:t>null</a:t>
            </a:r>
            <a:r>
              <a:rPr lang="en-US" sz="1200" b="0" dirty="0">
                <a:solidFill>
                  <a:srgbClr val="FFFFFF"/>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go</a:t>
            </a:r>
            <a:endParaRPr lang="en-US" sz="1200" b="0" dirty="0">
              <a:solidFill>
                <a:srgbClr val="FFFFFF"/>
              </a:solidFill>
              <a:effectLst/>
              <a:latin typeface="Consolas" panose="020B0609020204030204" pitchFamily="49" charset="0"/>
            </a:endParaRPr>
          </a:p>
        </p:txBody>
      </p:sp>
      <p:cxnSp>
        <p:nvCxnSpPr>
          <p:cNvPr id="13" name="Connector: Elbow 12" descr="Script continues to this section">
            <a:extLst>
              <a:ext uri="{FF2B5EF4-FFF2-40B4-BE49-F238E27FC236}">
                <a16:creationId xmlns:a16="http://schemas.microsoft.com/office/drawing/2014/main" id="{4EE571CF-EAE3-4166-822D-0AAC8B3BD78F}"/>
              </a:ext>
            </a:extLst>
          </p:cNvPr>
          <p:cNvCxnSpPr>
            <a:stCxn id="7" idx="2"/>
            <a:endCxn id="9" idx="0"/>
          </p:cNvCxnSpPr>
          <p:nvPr/>
        </p:nvCxnSpPr>
        <p:spPr>
          <a:xfrm rot="5400000" flipH="1" flipV="1">
            <a:off x="4568950" y="1171577"/>
            <a:ext cx="3600986" cy="6031680"/>
          </a:xfrm>
          <a:prstGeom prst="bentConnector5">
            <a:avLst>
              <a:gd name="adj1" fmla="val -6348"/>
              <a:gd name="adj2" fmla="val 54533"/>
              <a:gd name="adj3" fmla="val 106348"/>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F21687F-13B9-4285-B924-2880DFFECD38}"/>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SQL Stored Proc w/ Python – Sentiment Cognitive API</a:t>
            </a:r>
          </a:p>
        </p:txBody>
      </p:sp>
    </p:spTree>
    <p:extLst>
      <p:ext uri="{BB962C8B-B14F-4D97-AF65-F5344CB8AC3E}">
        <p14:creationId xmlns:p14="http://schemas.microsoft.com/office/powerpoint/2010/main" val="3775575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9edd9b0091bb97a91ced4a258bf2107c&quot;,&quot;LanguageCode&quot;:&quot;en-US&quot;,&quot;SlideGuids&quot;:[&quot;b2be0f85-08c9-400f-8d71-346cab6bb251&quot;,&quot;84c89b8e-f715-40c1-ac25-398cd1e6f64e&quot;,&quot;c58aff40-0b9e-4f57-a09f-944427b02a96&quot;,&quot;7cbe8aed-dcf0-4d1f-ab3d-472a0cdcc4da&quot;,&quot;a3764fb7-4ef2-4330-af9b-18c06a669fc2&quot;,&quot;5a51813b-c9b1-46f3-b533-716ead64a835&quot;,&quot;94ad80ee-d480-4971-8b72-8e599d9ed24f&quot;,&quot;f9051ed6-d6e2-4f3f-b14f-2e319c7f79b5&quot;,&quot;d653e3eb-4d67-4ac0-afa8-93eca7fe7ec6&quot;,&quot;98094b1b-88fa-4dd3-810b-d2dfd16f75e6&quot;,&quot;9f19a06a-e381-4ced-b887-046b725a295f&quot;,&quot;c5bd86d1-0292-4260-82d4-634aa19ab42d&quot;,&quot;d15ca361-cfe5-4e99-8f08-a14b06964369&quot;,&quot;7c0cf068-4f02-40f6-9672-d515cdadddcb&quot;,&quot;4d2f7936-07b5-4035-b4b3-8a0deca39c9e&quot;,&quot;0982771a-763e-4e11-9de4-9e49cce99e10&quot;,&quot;7479e406-26a4-4675-a0af-a101d9aae731&quot;,&quot;83b0be1c-a587-4ded-b168-9a4649443a0b&quot;,&quot;3046ee14-a75a-4e8f-af79-f5157d7d5b25&quot;,&quot;bb412f1b-d760-4709-81e1-0a5fc728d974&quot;,&quot;07dcdc08-e9ed-4059-a77b-15b4dc98a8c5&quot;,&quot;3dc5189a-1515-46c5-9ef2-c1fa0ba770d1&quot;,&quot;a0aaffe6-c836-486e-8b1e-2a361ac3f988&quot;,&quot;7e2f16c8-63b0-48ce-ac48-c6cd4743224f&quot;,&quot;e1180414-291c-47a1-9b8b-74f91881254a&quot;,&quot;91148c5b-b832-43df-a28a-b9cb672cac86&quot;,&quot;427cac7f-804a-4913-971f-be88c74b0e4a&quot;,&quot;3bf9c5aa-91ef-4f99-bcb2-b10acfa4012e&quot;,&quot;2f48be94-3944-43fd-ab0f-cc16f5b4e2a2&quot;,&quot;fe98aefd-f83c-40c8-b9e6-d9df49db55a1&quot;,&quot;5f624f58-dbc9-4407-a6f4-c329daf5c578&quot;,&quot;840f9a36-3a38-4d48-ba70-5bacf774acd5&quot;,&quot;be2de6b8-cee8-4208-83fd-3164bab60291&quot;,&quot;fb8c66fd-576d-44da-b3cb-ab0286cc02a0&quot;,&quot;b7cb172f-d6b3-47dd-b257-423223ba3606&quot;,&quot;8f6ea878-625d-42db-a2ad-6e35c57b867e&quot;,&quot;3f5beb64-3298-49c3-b9de-619215dc314b&quot;,&quot;a14df2d4-b611-424b-b2f9-d98f86ab6255&quot;,&quot;051efb2d-6fdc-40ed-92b8-4b583b313e84&quot;,&quot;b91677ca-7679-48bb-a531-a2618a04df13&quot;,&quot;9c2fb71d-6ad2-4048-b3ac-e61c380ad7ff&quot;,&quot;25be15ca-b735-4eb2-ba6f-f9012758120c&quot;,&quot;bb08b31b-48a0-4359-9ffe-316b7fa7f7e9&quot;,&quot;f917b95e-5768-4646-9986-9acbdde5f1de&quot;,&quot;2e26ada0-5db9-405d-8018-b8e8020c68b8&quot;,&quot;336d9537-55a5-4fd2-9c72-7a547f14bc3c&quot;,&quot;b0a2c151-580d-41f5-b597-62b35d279266&quot;,&quot;34e59f41-f43d-4ac6-b1f2-19dbcfa5bc92&quot;,&quot;9976b429-c38c-4dad-a555-fbfca261d758&quot;,&quot;68524450-de42-45e5-842e-c46a13b6816f&quot;,&quot;5c290c6a-70fe-415f-911b-50034f0d357d&quot;,&quot;d755b927-71b7-4cff-90aa-a566344bfd2e&quot;,&quot;1003354d-355a-4dac-9770-626fdc1cb40e&quot;,&quot;3622898c-80ca-42af-8797-868123e72f3e&quot;,&quot;83b91942-ea98-4bf8-93c8-0db9915697e8&quot;,&quot;58aedc98-aa77-4bfc-ae56-939efacaaf29&quot;,&quot;ba3b0ac9-5a84-49fc-8d9c-4ba5b0242ee7&quot;,&quot;c91583ed-4608-451e-a8db-fa2b21c40f94&quot;],&quot;TimeStamp&quot;:&quot;2020-06-26T15:26:49.240747-07:00&quot;}"/>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ppt/theme/theme3.xml><?xml version="1.0" encoding="utf-8"?>
<a:theme xmlns:a="http://schemas.openxmlformats.org/drawingml/2006/main" name="1_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04.potx" id="{73A2681B-51BD-46A7-80D8-69CFC4339BE0}" vid="{01831584-D992-43DF-91FC-493C864A78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DF825DC1285F45A3EAAA0CBD3BD717" ma:contentTypeVersion="18" ma:contentTypeDescription="Create a new document." ma:contentTypeScope="" ma:versionID="6f88ed134fcf3f3d1572eea67aad1769">
  <xsd:schema xmlns:xsd="http://www.w3.org/2001/XMLSchema" xmlns:xs="http://www.w3.org/2001/XMLSchema" xmlns:p="http://schemas.microsoft.com/office/2006/metadata/properties" xmlns:ns1="http://schemas.microsoft.com/sharepoint/v3" xmlns:ns2="5d380677-b54e-4d3f-b2fd-f3e15734f140" xmlns:ns3="6f82f2c3-be6b-43a8-9e2c-9d3789579cd5" targetNamespace="http://schemas.microsoft.com/office/2006/metadata/properties" ma:root="true" ma:fieldsID="88a0d4f2317abfbd540dc45df8f1e35a" ns1:_="" ns2:_="" ns3:_="">
    <xsd:import namespace="http://schemas.microsoft.com/sharepoint/v3"/>
    <xsd:import namespace="5d380677-b54e-4d3f-b2fd-f3e15734f140"/>
    <xsd:import namespace="6f82f2c3-be6b-43a8-9e2c-9d3789579cd5"/>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Tags" minOccurs="0"/>
                <xsd:element ref="ns3:MediaServiceOCR" minOccurs="0"/>
                <xsd:element ref="ns3:MediaServiceAutoKeyPoints" minOccurs="0"/>
                <xsd:element ref="ns3:MediaServiceKeyPoints" minOccurs="0"/>
                <xsd:element ref="ns3:Purpos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380677-b54e-4d3f-b2fd-f3e15734f1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f82f2c3-be6b-43a8-9e2c-9d3789579cd5"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Purpose" ma:index="24" nillable="true" ma:displayName="Purpose" ma:format="Dropdown" ma:internalName="Purpose">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urpose xmlns="6f82f2c3-be6b-43a8-9e2c-9d3789579cd5" xsi:nil="true"/>
    <_ip_UnifiedCompliancePolicyProperties xmlns="http://schemas.microsoft.com/sharepoint/v3" xsi:nil="true"/>
    <MediaServiceKeyPoints xmlns="6f82f2c3-be6b-43a8-9e2c-9d3789579cd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976BC7-5B83-41BF-96FB-E815F89CC4FA}">
  <ds:schemaRefs>
    <ds:schemaRef ds:uri="5d380677-b54e-4d3f-b2fd-f3e15734f140"/>
    <ds:schemaRef ds:uri="6f82f2c3-be6b-43a8-9e2c-9d3789579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D3BB43E-80D7-4348-AFF3-E032E9B459B6}">
  <ds:schemaRefs>
    <ds:schemaRef ds:uri="6f82f2c3-be6b-43a8-9e2c-9d3789579cd5"/>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elements/1.1/"/>
    <ds:schemaRef ds:uri="5d380677-b54e-4d3f-b2fd-f3e15734f140"/>
    <ds:schemaRef ds:uri="http://purl.org/dc/terms/"/>
    <ds:schemaRef ds:uri="http://schemas.microsoft.com/sharepoint/v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17DB401-EABB-4594-AF28-B68E002586EF}">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12654</TotalTime>
  <Words>1360</Words>
  <Application>Microsoft Office PowerPoint</Application>
  <PresentationFormat>Widescreen</PresentationFormat>
  <Paragraphs>278</Paragraphs>
  <Slides>40</Slides>
  <Notes>14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40</vt:i4>
      </vt:variant>
    </vt:vector>
  </HeadingPairs>
  <TitlesOfParts>
    <vt:vector size="49" baseType="lpstr">
      <vt:lpstr>Arial</vt:lpstr>
      <vt:lpstr>Calibri</vt:lpstr>
      <vt:lpstr>Consolas</vt:lpstr>
      <vt:lpstr>Segoe UI</vt:lpstr>
      <vt:lpstr>Segoe UI Semibold</vt:lpstr>
      <vt:lpstr>Wingdings</vt:lpstr>
      <vt:lpstr>Black Template</vt:lpstr>
      <vt:lpstr>MS_Build_Black Template</vt:lpstr>
      <vt:lpstr>1_ Microsoft Build Black 2/3 Template</vt:lpstr>
      <vt:lpstr>Real-time ML Journey</vt:lpstr>
      <vt:lpstr>About Me</vt:lpstr>
      <vt:lpstr>Industries</vt:lpstr>
      <vt:lpstr>Technologies</vt:lpstr>
      <vt:lpstr>Journey steps</vt:lpstr>
      <vt:lpstr>Agenda</vt:lpstr>
      <vt:lpstr>Sentiment $30M</vt:lpstr>
      <vt:lpstr>Sentiment in Paginated Report</vt:lpstr>
      <vt:lpstr>SQL Stored Proc w/ Python – Sentiment Cognitive API</vt:lpstr>
      <vt:lpstr>Responsible AI</vt:lpstr>
      <vt:lpstr>Learn more: SQL Server Samples - Big Data Clusters - Spark</vt:lpstr>
      <vt:lpstr>Learn more: SQL Server Samples - Big Data Clusters - Spark</vt:lpstr>
      <vt:lpstr>Learn more: SQL Server Samples - Big Data Clusters - Spark</vt:lpstr>
      <vt:lpstr>QnA Chat Bots $200K</vt:lpstr>
      <vt:lpstr>Learn more: PVA - Build Printer Troubleshooting Bot</vt:lpstr>
      <vt:lpstr>Forms $2M</vt:lpstr>
      <vt:lpstr>Learn more: Form Processing - Create first model</vt:lpstr>
      <vt:lpstr>Power Apps - AI Builder</vt:lpstr>
      <vt:lpstr>Capital Modeling $500M</vt:lpstr>
      <vt:lpstr>Digital Transformation We are people, not interfaces</vt:lpstr>
      <vt:lpstr>Digital Transformation We are people, not interfaces</vt:lpstr>
      <vt:lpstr>Digital Transformation We are people, not interfaces</vt:lpstr>
      <vt:lpstr>Digital Transformation We are people, not interfaces</vt:lpstr>
      <vt:lpstr>Learn more: CapitalModel.ipynb</vt:lpstr>
      <vt:lpstr>How to reproduce or get started?</vt:lpstr>
      <vt:lpstr>Length of Stay $40M</vt:lpstr>
      <vt:lpstr>Learn more: LoS - Realtime Scoring</vt:lpstr>
      <vt:lpstr>Learn more: LoS - Realtime Scoring</vt:lpstr>
      <vt:lpstr>Power BI – Claims Model Accuracy</vt:lpstr>
      <vt:lpstr>Power BI – Claims Model Accuracy</vt:lpstr>
      <vt:lpstr>Search by Photo $200K</vt:lpstr>
      <vt:lpstr>Power Apps – Object Detection</vt:lpstr>
      <vt:lpstr>Object Detection Datasets Attempts</vt:lpstr>
      <vt:lpstr>Power Apps – Model performance</vt:lpstr>
      <vt:lpstr>Bonus</vt:lpstr>
      <vt:lpstr>Summary</vt:lpstr>
      <vt:lpstr>Journey steps</vt:lpstr>
      <vt:lpstr>Additional Resources</vt:lpstr>
      <vt:lpstr>Feedback Snippets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CICD</dc:title>
  <dc:creator>hiramfleitas@microsoft.com</dc:creator>
  <cp:lastModifiedBy>Hiram Fleitas</cp:lastModifiedBy>
  <cp:revision>157</cp:revision>
  <dcterms:created xsi:type="dcterms:W3CDTF">2020-09-18T00:24:52Z</dcterms:created>
  <dcterms:modified xsi:type="dcterms:W3CDTF">2021-12-16T15:14:30Z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0x0101005DDF825DC1285F45A3EAAA0CBD3BD717</vt:lpwstr>
  </property>
</Properties>
</file>